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5D927-8618-4448-9A51-BDAC671B81BD}" type="datetimeFigureOut">
              <a:rPr lang="zh-CN" altLang="en-US" smtClean="0"/>
              <a:t>2010-8-26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06951-2AD5-490F-A9ED-E4606D63B6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381125" y="844550"/>
            <a:ext cx="4097338" cy="3073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741363" y="4343400"/>
            <a:ext cx="5411787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776" tIns="44888" rIns="89776" bIns="44888"/>
          <a:lstStyle/>
          <a:p>
            <a:pPr marL="173038" indent="-173038" algn="ctr" eaLnBrk="0" hangingPunct="0">
              <a:spcBef>
                <a:spcPct val="0"/>
              </a:spcBef>
            </a:pPr>
            <a:r>
              <a:rPr kumimoji="0" lang="en-US" altLang="zh-CN" sz="2400" b="1">
                <a:ea typeface="宋体" pitchFamily="2" charset="-122"/>
              </a:rPr>
              <a:t>Compliance Monitoring</a:t>
            </a:r>
          </a:p>
          <a:p>
            <a:pPr marL="173038" indent="-173038" eaLnBrk="0" hangingPunct="0">
              <a:spcBef>
                <a:spcPct val="0"/>
              </a:spcBef>
            </a:pPr>
            <a:r>
              <a:rPr kumimoji="0" lang="en-US" altLang="zh-CN" sz="2400" i="1">
                <a:ea typeface="宋体" pitchFamily="2" charset="-122"/>
              </a:rPr>
              <a:t>Automatic upon entering slide:</a:t>
            </a: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 i="1">
                <a:ea typeface="宋体" pitchFamily="2" charset="-122"/>
              </a:rPr>
              <a:t>title flies in from left</a:t>
            </a: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 i="1">
                <a:ea typeface="宋体" pitchFamily="2" charset="-122"/>
              </a:rPr>
              <a:t>baghouse and stack zoom in</a:t>
            </a:r>
            <a:br>
              <a:rPr kumimoji="0" lang="en-US" altLang="zh-CN" sz="2400" i="1">
                <a:ea typeface="宋体" pitchFamily="2" charset="-122"/>
              </a:rPr>
            </a:br>
            <a:endParaRPr kumimoji="0" lang="en-US" altLang="zh-CN" sz="2400" i="1">
              <a:ea typeface="宋体" pitchFamily="2" charset="-122"/>
            </a:endParaRP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 i="1">
                <a:ea typeface="宋体" pitchFamily="2" charset="-122"/>
              </a:rPr>
              <a:t>Click mouse ONCE:  Sequential controller graphic appears</a:t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 i="1">
                <a:ea typeface="宋体" pitchFamily="2" charset="-122"/>
              </a:rPr>
              <a:t/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>
                <a:ea typeface="宋体" pitchFamily="2" charset="-122"/>
              </a:rPr>
              <a:t>Discuss benefits</a:t>
            </a:r>
            <a:r>
              <a:rPr kumimoji="0" lang="en-US" altLang="zh-CN" sz="2400" i="1">
                <a:ea typeface="宋体" pitchFamily="2" charset="-122"/>
              </a:rPr>
              <a:t/>
            </a:r>
            <a:br>
              <a:rPr kumimoji="0" lang="en-US" altLang="zh-CN" sz="2400" i="1">
                <a:ea typeface="宋体" pitchFamily="2" charset="-122"/>
              </a:rPr>
            </a:br>
            <a:endParaRPr kumimoji="0" lang="en-US" altLang="zh-CN" sz="2400" i="1">
              <a:ea typeface="宋体" pitchFamily="2" charset="-122"/>
            </a:endParaRP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 i="1">
                <a:ea typeface="宋体" pitchFamily="2" charset="-122"/>
              </a:rPr>
              <a:t>Click mouse ONCE:  Trend V Sensor graphic appears</a:t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 i="1">
                <a:ea typeface="宋体" pitchFamily="2" charset="-122"/>
              </a:rPr>
              <a:t/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>
                <a:ea typeface="宋体" pitchFamily="2" charset="-122"/>
              </a:rPr>
              <a:t>Discuss benefits</a:t>
            </a:r>
            <a:r>
              <a:rPr kumimoji="0" lang="en-US" altLang="zh-CN" sz="2400" i="1">
                <a:ea typeface="宋体" pitchFamily="2" charset="-122"/>
              </a:rPr>
              <a:t/>
            </a:r>
            <a:br>
              <a:rPr kumimoji="0" lang="en-US" altLang="zh-CN" sz="2400" i="1">
                <a:ea typeface="宋体" pitchFamily="2" charset="-122"/>
              </a:rPr>
            </a:br>
            <a:endParaRPr kumimoji="0" lang="en-US" altLang="zh-CN" sz="2400" i="1">
              <a:ea typeface="宋体" pitchFamily="2" charset="-122"/>
            </a:endParaRP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 i="1">
                <a:ea typeface="宋体" pitchFamily="2" charset="-122"/>
              </a:rPr>
              <a:t>Click mouse ONCE:  CPM graphic appears</a:t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 i="1">
                <a:ea typeface="宋体" pitchFamily="2" charset="-122"/>
              </a:rPr>
              <a:t/>
            </a:r>
            <a:br>
              <a:rPr kumimoji="0" lang="en-US" altLang="zh-CN" sz="2400" i="1">
                <a:ea typeface="宋体" pitchFamily="2" charset="-122"/>
              </a:rPr>
            </a:br>
            <a:r>
              <a:rPr kumimoji="0" lang="en-US" altLang="zh-CN" sz="2400">
                <a:ea typeface="宋体" pitchFamily="2" charset="-122"/>
              </a:rPr>
              <a:t>Dicuss benefits</a:t>
            </a:r>
            <a:br>
              <a:rPr kumimoji="0" lang="en-US" altLang="zh-CN" sz="2400">
                <a:ea typeface="宋体" pitchFamily="2" charset="-122"/>
              </a:rPr>
            </a:br>
            <a:endParaRPr kumimoji="0" lang="en-US" altLang="zh-CN" sz="2400">
              <a:ea typeface="宋体" pitchFamily="2" charset="-122"/>
            </a:endParaRPr>
          </a:p>
          <a:p>
            <a:pPr marL="173038" indent="-173038" eaLnBrk="0" hangingPunct="0">
              <a:spcBef>
                <a:spcPct val="0"/>
              </a:spcBef>
              <a:buSzPct val="80000"/>
              <a:buFontTx/>
              <a:buChar char="•"/>
            </a:pPr>
            <a:r>
              <a:rPr kumimoji="0" lang="en-US" altLang="zh-CN" sz="2400">
                <a:ea typeface="宋体" pitchFamily="2" charset="-122"/>
              </a:rPr>
              <a:t>Click mouse ONCE to advance to next slide</a:t>
            </a:r>
            <a:endParaRPr kumimoji="0" lang="en-US" altLang="zh-CN" sz="2400" b="1">
              <a:ea typeface="宋体" pitchFamily="2" charset="-122"/>
            </a:endParaRPr>
          </a:p>
          <a:p>
            <a:pPr marL="173038" indent="-173038" algn="ctr" eaLnBrk="0" hangingPunct="0">
              <a:spcBef>
                <a:spcPct val="0"/>
              </a:spcBef>
            </a:pPr>
            <a:endParaRPr kumimoji="0" lang="en-US" altLang="zh-CN" sz="2400" b="1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55700" y="682625"/>
            <a:ext cx="4548188" cy="3411538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21175"/>
            <a:ext cx="5029200" cy="4170363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/>
          <a:lstStyle/>
          <a:p>
            <a:endParaRPr lang="en-US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886200" y="7938"/>
            <a:ext cx="2971800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886200" y="8705850"/>
            <a:ext cx="2971800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8797" tIns="0" rIns="18797" bIns="0" anchor="b"/>
          <a:lstStyle/>
          <a:p>
            <a:pPr algn="r" defTabSz="752475" eaLnBrk="0" hangingPunct="0"/>
            <a:r>
              <a:rPr kumimoji="0" lang="en-US" altLang="zh-CN" sz="1000" i="1">
                <a:latin typeface="Times New Roman" charset="0"/>
                <a:ea typeface="宋体" pitchFamily="2" charset="-122"/>
              </a:rPr>
              <a:t>5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8705850"/>
            <a:ext cx="2971800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7938"/>
            <a:ext cx="2971800" cy="42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Rectangle 6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1813"/>
            <a:ext cx="5029200" cy="4113212"/>
          </a:xfrm>
          <a:prstGeom prst="rect">
            <a:avLst/>
          </a:prstGeom>
          <a:noFill/>
          <a:ln w="12700">
            <a:miter lim="800000"/>
            <a:headEnd/>
            <a:tailEnd/>
          </a:ln>
        </p:spPr>
        <p:txBody>
          <a:bodyPr lIns="117478" tIns="59523" rIns="117478" bIns="59523"/>
          <a:lstStyle/>
          <a:p>
            <a:pPr defTabSz="901700" eaLnBrk="0" hangingPunct="0">
              <a:spcBef>
                <a:spcPct val="0"/>
              </a:spcBef>
            </a:pPr>
            <a:endParaRPr kumimoji="0" lang="en-US" sz="2400">
              <a:latin typeface="Times New Roman" charset="0"/>
              <a:ea typeface="宋体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>
            <p:ph type="sldImg"/>
          </p:nvPr>
        </p:nvSpPr>
        <p:spPr bwMode="auto">
          <a:xfrm>
            <a:off x="1154113" y="692150"/>
            <a:ext cx="4554537" cy="34163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330200"/>
            <a:ext cx="84709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330200"/>
            <a:ext cx="84709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330200"/>
            <a:ext cx="84709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2010-8-26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jpeg"/><Relationship Id="rId4" Type="http://schemas.openxmlformats.org/officeDocument/2006/relationships/oleObject" Target="../embeddings/Microsoft_Office_Word_97_-_2003___2.doc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800"/>
              <a:t>BHA </a:t>
            </a:r>
            <a:r>
              <a:rPr lang="zh-CN" altLang="en-US" sz="4800"/>
              <a:t>脉冲喷吹除尘器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4400" b="0" i="1"/>
              <a:t>The Better Way to the Solution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57250" y="379413"/>
            <a:ext cx="3763963" cy="5989637"/>
            <a:chOff x="540" y="239"/>
            <a:chExt cx="2371" cy="377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628" y="239"/>
              <a:ext cx="1988" cy="3773"/>
              <a:chOff x="628" y="239"/>
              <a:chExt cx="1988" cy="3773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628" y="239"/>
                <a:ext cx="1988" cy="3773"/>
                <a:chOff x="628" y="239"/>
                <a:chExt cx="1988" cy="3773"/>
              </a:xfrm>
            </p:grpSpPr>
            <p:sp>
              <p:nvSpPr>
                <p:cNvPr id="28677" name="Freeform 5"/>
                <p:cNvSpPr>
                  <a:spLocks/>
                </p:cNvSpPr>
                <p:nvPr/>
              </p:nvSpPr>
              <p:spPr bwMode="auto">
                <a:xfrm>
                  <a:off x="993" y="367"/>
                  <a:ext cx="1623" cy="2745"/>
                </a:xfrm>
                <a:custGeom>
                  <a:avLst/>
                  <a:gdLst/>
                  <a:ahLst/>
                  <a:cxnLst>
                    <a:cxn ang="0">
                      <a:pos x="7199" y="0"/>
                    </a:cxn>
                    <a:cxn ang="0">
                      <a:pos x="7199" y="335"/>
                    </a:cxn>
                    <a:cxn ang="0">
                      <a:pos x="8212" y="335"/>
                    </a:cxn>
                    <a:cxn ang="0">
                      <a:pos x="8212" y="479"/>
                    </a:cxn>
                    <a:cxn ang="0">
                      <a:pos x="9061" y="479"/>
                    </a:cxn>
                    <a:cxn ang="0">
                      <a:pos x="9061" y="1675"/>
                    </a:cxn>
                    <a:cxn ang="0">
                      <a:pos x="8212" y="1675"/>
                    </a:cxn>
                    <a:cxn ang="0">
                      <a:pos x="8212" y="13875"/>
                    </a:cxn>
                    <a:cxn ang="0">
                      <a:pos x="0" y="13875"/>
                    </a:cxn>
                    <a:cxn ang="0">
                      <a:pos x="0" y="2297"/>
                    </a:cxn>
                    <a:cxn ang="0">
                      <a:pos x="0" y="1005"/>
                    </a:cxn>
                    <a:cxn ang="0">
                      <a:pos x="0" y="335"/>
                    </a:cxn>
                    <a:cxn ang="0">
                      <a:pos x="850" y="335"/>
                    </a:cxn>
                    <a:cxn ang="0">
                      <a:pos x="850" y="0"/>
                    </a:cxn>
                  </a:cxnLst>
                  <a:rect l="0" t="0" r="r" b="b"/>
                  <a:pathLst>
                    <a:path w="9061" h="13875">
                      <a:moveTo>
                        <a:pt x="7199" y="0"/>
                      </a:moveTo>
                      <a:lnTo>
                        <a:pt x="7199" y="335"/>
                      </a:lnTo>
                      <a:lnTo>
                        <a:pt x="8212" y="335"/>
                      </a:lnTo>
                      <a:lnTo>
                        <a:pt x="8212" y="479"/>
                      </a:lnTo>
                      <a:lnTo>
                        <a:pt x="9061" y="479"/>
                      </a:lnTo>
                      <a:lnTo>
                        <a:pt x="9061" y="1675"/>
                      </a:lnTo>
                      <a:lnTo>
                        <a:pt x="8212" y="1675"/>
                      </a:lnTo>
                      <a:lnTo>
                        <a:pt x="8212" y="13875"/>
                      </a:lnTo>
                      <a:lnTo>
                        <a:pt x="0" y="13875"/>
                      </a:lnTo>
                      <a:lnTo>
                        <a:pt x="0" y="2297"/>
                      </a:lnTo>
                      <a:lnTo>
                        <a:pt x="0" y="1005"/>
                      </a:lnTo>
                      <a:lnTo>
                        <a:pt x="0" y="335"/>
                      </a:lnTo>
                      <a:lnTo>
                        <a:pt x="850" y="335"/>
                      </a:lnTo>
                      <a:lnTo>
                        <a:pt x="850" y="0"/>
                      </a:lnTo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78" name="Rectangle 6"/>
                <p:cNvSpPr>
                  <a:spLocks noChangeArrowheads="1"/>
                </p:cNvSpPr>
                <p:nvPr/>
              </p:nvSpPr>
              <p:spPr bwMode="auto">
                <a:xfrm>
                  <a:off x="1087" y="982"/>
                  <a:ext cx="231" cy="38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79" name="Rectangle 7"/>
                <p:cNvSpPr>
                  <a:spLocks noChangeArrowheads="1"/>
                </p:cNvSpPr>
                <p:nvPr/>
              </p:nvSpPr>
              <p:spPr bwMode="auto">
                <a:xfrm>
                  <a:off x="1429" y="982"/>
                  <a:ext cx="231" cy="38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0" name="Rectangle 8"/>
                <p:cNvSpPr>
                  <a:spLocks noChangeArrowheads="1"/>
                </p:cNvSpPr>
                <p:nvPr/>
              </p:nvSpPr>
              <p:spPr bwMode="auto">
                <a:xfrm>
                  <a:off x="1772" y="982"/>
                  <a:ext cx="231" cy="38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1" name="Rectangle 9"/>
                <p:cNvSpPr>
                  <a:spLocks noChangeArrowheads="1"/>
                </p:cNvSpPr>
                <p:nvPr/>
              </p:nvSpPr>
              <p:spPr bwMode="auto">
                <a:xfrm>
                  <a:off x="2464" y="992"/>
                  <a:ext cx="51" cy="42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2" name="Rectangle 10"/>
                <p:cNvSpPr>
                  <a:spLocks noChangeArrowheads="1"/>
                </p:cNvSpPr>
                <p:nvPr/>
              </p:nvSpPr>
              <p:spPr bwMode="auto">
                <a:xfrm>
                  <a:off x="1096" y="1115"/>
                  <a:ext cx="226" cy="29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3" name="Rectangle 11"/>
                <p:cNvSpPr>
                  <a:spLocks noChangeArrowheads="1"/>
                </p:cNvSpPr>
                <p:nvPr/>
              </p:nvSpPr>
              <p:spPr bwMode="auto">
                <a:xfrm>
                  <a:off x="1433" y="1115"/>
                  <a:ext cx="227" cy="29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4" name="Rectangle 12"/>
                <p:cNvSpPr>
                  <a:spLocks noChangeArrowheads="1"/>
                </p:cNvSpPr>
                <p:nvPr/>
              </p:nvSpPr>
              <p:spPr bwMode="auto">
                <a:xfrm>
                  <a:off x="2126" y="1115"/>
                  <a:ext cx="227" cy="29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5" name="Freeform 13"/>
                <p:cNvSpPr>
                  <a:spLocks/>
                </p:cNvSpPr>
                <p:nvPr/>
              </p:nvSpPr>
              <p:spPr bwMode="auto">
                <a:xfrm>
                  <a:off x="2003" y="980"/>
                  <a:ext cx="1" cy="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7">
                      <a:moveTo>
                        <a:pt x="0" y="0"/>
                      </a:move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6" name="Freeform 14"/>
                <p:cNvSpPr>
                  <a:spLocks/>
                </p:cNvSpPr>
                <p:nvPr/>
              </p:nvSpPr>
              <p:spPr bwMode="auto">
                <a:xfrm>
                  <a:off x="1772" y="977"/>
                  <a:ext cx="1" cy="10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0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h="47">
                      <a:moveTo>
                        <a:pt x="0" y="47"/>
                      </a:moveTo>
                      <a:lnTo>
                        <a:pt x="0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7" name="Freeform 15"/>
                <p:cNvSpPr>
                  <a:spLocks/>
                </p:cNvSpPr>
                <p:nvPr/>
              </p:nvSpPr>
              <p:spPr bwMode="auto">
                <a:xfrm>
                  <a:off x="856" y="3112"/>
                  <a:ext cx="1599" cy="900"/>
                </a:xfrm>
                <a:custGeom>
                  <a:avLst/>
                  <a:gdLst/>
                  <a:ahLst/>
                  <a:cxnLst>
                    <a:cxn ang="0">
                      <a:pos x="0" y="383"/>
                    </a:cxn>
                    <a:cxn ang="0">
                      <a:pos x="0" y="2560"/>
                    </a:cxn>
                    <a:cxn ang="0">
                      <a:pos x="2491" y="2554"/>
                    </a:cxn>
                    <a:cxn ang="0">
                      <a:pos x="3866" y="4544"/>
                    </a:cxn>
                    <a:cxn ang="0">
                      <a:pos x="6158" y="4544"/>
                    </a:cxn>
                    <a:cxn ang="0">
                      <a:pos x="8928" y="0"/>
                    </a:cxn>
                    <a:cxn ang="0">
                      <a:pos x="764" y="0"/>
                    </a:cxn>
                    <a:cxn ang="0">
                      <a:pos x="1033" y="395"/>
                    </a:cxn>
                    <a:cxn ang="0">
                      <a:pos x="0" y="383"/>
                    </a:cxn>
                  </a:cxnLst>
                  <a:rect l="0" t="0" r="r" b="b"/>
                  <a:pathLst>
                    <a:path w="8928" h="4544">
                      <a:moveTo>
                        <a:pt x="0" y="383"/>
                      </a:moveTo>
                      <a:lnTo>
                        <a:pt x="0" y="2560"/>
                      </a:lnTo>
                      <a:lnTo>
                        <a:pt x="2491" y="2554"/>
                      </a:lnTo>
                      <a:lnTo>
                        <a:pt x="3866" y="4544"/>
                      </a:lnTo>
                      <a:lnTo>
                        <a:pt x="6158" y="4544"/>
                      </a:lnTo>
                      <a:lnTo>
                        <a:pt x="8928" y="0"/>
                      </a:lnTo>
                      <a:lnTo>
                        <a:pt x="764" y="0"/>
                      </a:lnTo>
                      <a:lnTo>
                        <a:pt x="1033" y="395"/>
                      </a:lnTo>
                      <a:lnTo>
                        <a:pt x="0" y="383"/>
                      </a:lnTo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8" name="Freeform 16"/>
                <p:cNvSpPr>
                  <a:spLocks/>
                </p:cNvSpPr>
                <p:nvPr/>
              </p:nvSpPr>
              <p:spPr bwMode="auto">
                <a:xfrm>
                  <a:off x="1191" y="769"/>
                  <a:ext cx="19" cy="18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83"/>
                    </a:cxn>
                    <a:cxn ang="0">
                      <a:pos x="2" y="74"/>
                    </a:cxn>
                    <a:cxn ang="0">
                      <a:pos x="4" y="66"/>
                    </a:cxn>
                    <a:cxn ang="0">
                      <a:pos x="7" y="56"/>
                    </a:cxn>
                    <a:cxn ang="0">
                      <a:pos x="12" y="48"/>
                    </a:cxn>
                    <a:cxn ang="0">
                      <a:pos x="17" y="41"/>
                    </a:cxn>
                    <a:cxn ang="0">
                      <a:pos x="23" y="34"/>
                    </a:cxn>
                    <a:cxn ang="0">
                      <a:pos x="30" y="27"/>
                    </a:cxn>
                    <a:cxn ang="0">
                      <a:pos x="37" y="21"/>
                    </a:cxn>
                    <a:cxn ang="0">
                      <a:pos x="45" y="15"/>
                    </a:cxn>
                    <a:cxn ang="0">
                      <a:pos x="53" y="11"/>
                    </a:cxn>
                    <a:cxn ang="0">
                      <a:pos x="62" y="7"/>
                    </a:cxn>
                    <a:cxn ang="0">
                      <a:pos x="72" y="4"/>
                    </a:cxn>
                    <a:cxn ang="0">
                      <a:pos x="81" y="1"/>
                    </a:cxn>
                    <a:cxn ang="0">
                      <a:pos x="91" y="0"/>
                    </a:cxn>
                    <a:cxn ang="0">
                      <a:pos x="102" y="0"/>
                    </a:cxn>
                  </a:cxnLst>
                  <a:rect l="0" t="0" r="r" b="b"/>
                  <a:pathLst>
                    <a:path w="102" h="94">
                      <a:moveTo>
                        <a:pt x="0" y="94"/>
                      </a:moveTo>
                      <a:lnTo>
                        <a:pt x="0" y="83"/>
                      </a:lnTo>
                      <a:lnTo>
                        <a:pt x="2" y="74"/>
                      </a:lnTo>
                      <a:lnTo>
                        <a:pt x="4" y="66"/>
                      </a:lnTo>
                      <a:lnTo>
                        <a:pt x="7" y="56"/>
                      </a:lnTo>
                      <a:lnTo>
                        <a:pt x="12" y="48"/>
                      </a:lnTo>
                      <a:lnTo>
                        <a:pt x="17" y="41"/>
                      </a:lnTo>
                      <a:lnTo>
                        <a:pt x="23" y="34"/>
                      </a:lnTo>
                      <a:lnTo>
                        <a:pt x="30" y="27"/>
                      </a:lnTo>
                      <a:lnTo>
                        <a:pt x="37" y="21"/>
                      </a:lnTo>
                      <a:lnTo>
                        <a:pt x="45" y="15"/>
                      </a:lnTo>
                      <a:lnTo>
                        <a:pt x="53" y="11"/>
                      </a:lnTo>
                      <a:lnTo>
                        <a:pt x="62" y="7"/>
                      </a:lnTo>
                      <a:lnTo>
                        <a:pt x="72" y="4"/>
                      </a:lnTo>
                      <a:lnTo>
                        <a:pt x="81" y="1"/>
                      </a:lnTo>
                      <a:lnTo>
                        <a:pt x="91" y="0"/>
                      </a:lnTo>
                      <a:lnTo>
                        <a:pt x="102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89" name="Freeform 17"/>
                <p:cNvSpPr>
                  <a:spLocks/>
                </p:cNvSpPr>
                <p:nvPr/>
              </p:nvSpPr>
              <p:spPr bwMode="auto">
                <a:xfrm>
                  <a:off x="1190" y="78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0" name="Freeform 18"/>
                <p:cNvSpPr>
                  <a:spLocks/>
                </p:cNvSpPr>
                <p:nvPr/>
              </p:nvSpPr>
              <p:spPr bwMode="auto">
                <a:xfrm>
                  <a:off x="1210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1" name="Freeform 19"/>
                <p:cNvSpPr>
                  <a:spLocks/>
                </p:cNvSpPr>
                <p:nvPr/>
              </p:nvSpPr>
              <p:spPr bwMode="auto">
                <a:xfrm>
                  <a:off x="1210" y="769"/>
                  <a:ext cx="18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20" y="1"/>
                    </a:cxn>
                    <a:cxn ang="0">
                      <a:pos x="29" y="4"/>
                    </a:cxn>
                    <a:cxn ang="0">
                      <a:pos x="38" y="7"/>
                    </a:cxn>
                    <a:cxn ang="0">
                      <a:pos x="48" y="11"/>
                    </a:cxn>
                    <a:cxn ang="0">
                      <a:pos x="56" y="15"/>
                    </a:cxn>
                    <a:cxn ang="0">
                      <a:pos x="64" y="21"/>
                    </a:cxn>
                    <a:cxn ang="0">
                      <a:pos x="71" y="27"/>
                    </a:cxn>
                    <a:cxn ang="0">
                      <a:pos x="78" y="34"/>
                    </a:cxn>
                    <a:cxn ang="0">
                      <a:pos x="84" y="41"/>
                    </a:cxn>
                    <a:cxn ang="0">
                      <a:pos x="89" y="48"/>
                    </a:cxn>
                    <a:cxn ang="0">
                      <a:pos x="93" y="56"/>
                    </a:cxn>
                    <a:cxn ang="0">
                      <a:pos x="97" y="66"/>
                    </a:cxn>
                    <a:cxn ang="0">
                      <a:pos x="99" y="74"/>
                    </a:cxn>
                    <a:cxn ang="0">
                      <a:pos x="100" y="83"/>
                    </a:cxn>
                    <a:cxn ang="0">
                      <a:pos x="101" y="94"/>
                    </a:cxn>
                  </a:cxnLst>
                  <a:rect l="0" t="0" r="r" b="b"/>
                  <a:pathLst>
                    <a:path w="101" h="94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20" y="1"/>
                      </a:lnTo>
                      <a:lnTo>
                        <a:pt x="29" y="4"/>
                      </a:lnTo>
                      <a:lnTo>
                        <a:pt x="38" y="7"/>
                      </a:lnTo>
                      <a:lnTo>
                        <a:pt x="48" y="11"/>
                      </a:lnTo>
                      <a:lnTo>
                        <a:pt x="56" y="15"/>
                      </a:lnTo>
                      <a:lnTo>
                        <a:pt x="64" y="21"/>
                      </a:lnTo>
                      <a:lnTo>
                        <a:pt x="71" y="27"/>
                      </a:lnTo>
                      <a:lnTo>
                        <a:pt x="78" y="34"/>
                      </a:lnTo>
                      <a:lnTo>
                        <a:pt x="84" y="41"/>
                      </a:lnTo>
                      <a:lnTo>
                        <a:pt x="89" y="48"/>
                      </a:lnTo>
                      <a:lnTo>
                        <a:pt x="93" y="56"/>
                      </a:lnTo>
                      <a:lnTo>
                        <a:pt x="97" y="66"/>
                      </a:lnTo>
                      <a:lnTo>
                        <a:pt x="99" y="74"/>
                      </a:lnTo>
                      <a:lnTo>
                        <a:pt x="100" y="83"/>
                      </a:lnTo>
                      <a:lnTo>
                        <a:pt x="101" y="94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2" name="Freeform 20"/>
                <p:cNvSpPr>
                  <a:spLocks/>
                </p:cNvSpPr>
                <p:nvPr/>
              </p:nvSpPr>
              <p:spPr bwMode="auto">
                <a:xfrm>
                  <a:off x="1226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3" name="Freeform 21"/>
                <p:cNvSpPr>
                  <a:spLocks/>
                </p:cNvSpPr>
                <p:nvPr/>
              </p:nvSpPr>
              <p:spPr bwMode="auto">
                <a:xfrm>
                  <a:off x="1227" y="787"/>
                  <a:ext cx="302" cy="2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0" y="5"/>
                    </a:cxn>
                    <a:cxn ang="0">
                      <a:pos x="1688" y="5"/>
                    </a:cxn>
                    <a:cxn ang="0">
                      <a:pos x="1688" y="0"/>
                    </a:cxn>
                  </a:cxnLst>
                  <a:rect l="0" t="0" r="r" b="b"/>
                  <a:pathLst>
                    <a:path w="1688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688" y="5"/>
                      </a:lnTo>
                      <a:lnTo>
                        <a:pt x="1688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4" name="Freeform 22"/>
                <p:cNvSpPr>
                  <a:spLocks/>
                </p:cNvSpPr>
                <p:nvPr/>
              </p:nvSpPr>
              <p:spPr bwMode="auto">
                <a:xfrm>
                  <a:off x="1529" y="769"/>
                  <a:ext cx="18" cy="18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83"/>
                    </a:cxn>
                    <a:cxn ang="0">
                      <a:pos x="2" y="74"/>
                    </a:cxn>
                    <a:cxn ang="0">
                      <a:pos x="4" y="66"/>
                    </a:cxn>
                    <a:cxn ang="0">
                      <a:pos x="7" y="56"/>
                    </a:cxn>
                    <a:cxn ang="0">
                      <a:pos x="12" y="48"/>
                    </a:cxn>
                    <a:cxn ang="0">
                      <a:pos x="17" y="41"/>
                    </a:cxn>
                    <a:cxn ang="0">
                      <a:pos x="23" y="34"/>
                    </a:cxn>
                    <a:cxn ang="0">
                      <a:pos x="30" y="27"/>
                    </a:cxn>
                    <a:cxn ang="0">
                      <a:pos x="37" y="21"/>
                    </a:cxn>
                    <a:cxn ang="0">
                      <a:pos x="45" y="15"/>
                    </a:cxn>
                    <a:cxn ang="0">
                      <a:pos x="53" y="11"/>
                    </a:cxn>
                    <a:cxn ang="0">
                      <a:pos x="61" y="7"/>
                    </a:cxn>
                    <a:cxn ang="0">
                      <a:pos x="70" y="4"/>
                    </a:cxn>
                    <a:cxn ang="0">
                      <a:pos x="80" y="1"/>
                    </a:cxn>
                    <a:cxn ang="0">
                      <a:pos x="90" y="0"/>
                    </a:cxn>
                    <a:cxn ang="0">
                      <a:pos x="101" y="0"/>
                    </a:cxn>
                  </a:cxnLst>
                  <a:rect l="0" t="0" r="r" b="b"/>
                  <a:pathLst>
                    <a:path w="101" h="94">
                      <a:moveTo>
                        <a:pt x="0" y="94"/>
                      </a:moveTo>
                      <a:lnTo>
                        <a:pt x="0" y="83"/>
                      </a:lnTo>
                      <a:lnTo>
                        <a:pt x="2" y="74"/>
                      </a:lnTo>
                      <a:lnTo>
                        <a:pt x="4" y="66"/>
                      </a:lnTo>
                      <a:lnTo>
                        <a:pt x="7" y="56"/>
                      </a:lnTo>
                      <a:lnTo>
                        <a:pt x="12" y="48"/>
                      </a:lnTo>
                      <a:lnTo>
                        <a:pt x="17" y="41"/>
                      </a:lnTo>
                      <a:lnTo>
                        <a:pt x="23" y="34"/>
                      </a:lnTo>
                      <a:lnTo>
                        <a:pt x="30" y="27"/>
                      </a:lnTo>
                      <a:lnTo>
                        <a:pt x="37" y="21"/>
                      </a:lnTo>
                      <a:lnTo>
                        <a:pt x="45" y="15"/>
                      </a:lnTo>
                      <a:lnTo>
                        <a:pt x="53" y="11"/>
                      </a:lnTo>
                      <a:lnTo>
                        <a:pt x="61" y="7"/>
                      </a:lnTo>
                      <a:lnTo>
                        <a:pt x="70" y="4"/>
                      </a:lnTo>
                      <a:lnTo>
                        <a:pt x="80" y="1"/>
                      </a:lnTo>
                      <a:lnTo>
                        <a:pt x="90" y="0"/>
                      </a:lnTo>
                      <a:lnTo>
                        <a:pt x="101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5" name="Freeform 23"/>
                <p:cNvSpPr>
                  <a:spLocks/>
                </p:cNvSpPr>
                <p:nvPr/>
              </p:nvSpPr>
              <p:spPr bwMode="auto">
                <a:xfrm>
                  <a:off x="1528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6" name="Freeform 24"/>
                <p:cNvSpPr>
                  <a:spLocks/>
                </p:cNvSpPr>
                <p:nvPr/>
              </p:nvSpPr>
              <p:spPr bwMode="auto">
                <a:xfrm>
                  <a:off x="1547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7" name="Freeform 25"/>
                <p:cNvSpPr>
                  <a:spLocks/>
                </p:cNvSpPr>
                <p:nvPr/>
              </p:nvSpPr>
              <p:spPr bwMode="auto">
                <a:xfrm>
                  <a:off x="1547" y="769"/>
                  <a:ext cx="18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19" y="1"/>
                    </a:cxn>
                    <a:cxn ang="0">
                      <a:pos x="30" y="4"/>
                    </a:cxn>
                    <a:cxn ang="0">
                      <a:pos x="39" y="7"/>
                    </a:cxn>
                    <a:cxn ang="0">
                      <a:pos x="49" y="11"/>
                    </a:cxn>
                    <a:cxn ang="0">
                      <a:pos x="57" y="15"/>
                    </a:cxn>
                    <a:cxn ang="0">
                      <a:pos x="65" y="21"/>
                    </a:cxn>
                    <a:cxn ang="0">
                      <a:pos x="72" y="27"/>
                    </a:cxn>
                    <a:cxn ang="0">
                      <a:pos x="79" y="34"/>
                    </a:cxn>
                    <a:cxn ang="0">
                      <a:pos x="85" y="41"/>
                    </a:cxn>
                    <a:cxn ang="0">
                      <a:pos x="89" y="48"/>
                    </a:cxn>
                    <a:cxn ang="0">
                      <a:pos x="94" y="56"/>
                    </a:cxn>
                    <a:cxn ang="0">
                      <a:pos x="98" y="66"/>
                    </a:cxn>
                    <a:cxn ang="0">
                      <a:pos x="100" y="74"/>
                    </a:cxn>
                    <a:cxn ang="0">
                      <a:pos x="101" y="83"/>
                    </a:cxn>
                    <a:cxn ang="0">
                      <a:pos x="102" y="94"/>
                    </a:cxn>
                  </a:cxnLst>
                  <a:rect l="0" t="0" r="r" b="b"/>
                  <a:pathLst>
                    <a:path w="102" h="94"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19" y="1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9" y="11"/>
                      </a:lnTo>
                      <a:lnTo>
                        <a:pt x="57" y="15"/>
                      </a:lnTo>
                      <a:lnTo>
                        <a:pt x="65" y="21"/>
                      </a:lnTo>
                      <a:lnTo>
                        <a:pt x="72" y="27"/>
                      </a:lnTo>
                      <a:lnTo>
                        <a:pt x="79" y="34"/>
                      </a:lnTo>
                      <a:lnTo>
                        <a:pt x="85" y="41"/>
                      </a:lnTo>
                      <a:lnTo>
                        <a:pt x="89" y="48"/>
                      </a:lnTo>
                      <a:lnTo>
                        <a:pt x="94" y="56"/>
                      </a:lnTo>
                      <a:lnTo>
                        <a:pt x="98" y="66"/>
                      </a:lnTo>
                      <a:lnTo>
                        <a:pt x="100" y="74"/>
                      </a:lnTo>
                      <a:lnTo>
                        <a:pt x="101" y="83"/>
                      </a:lnTo>
                      <a:lnTo>
                        <a:pt x="102" y="94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8" name="Freeform 26"/>
                <p:cNvSpPr>
                  <a:spLocks/>
                </p:cNvSpPr>
                <p:nvPr/>
              </p:nvSpPr>
              <p:spPr bwMode="auto">
                <a:xfrm>
                  <a:off x="1547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99" name="Freeform 27"/>
                <p:cNvSpPr>
                  <a:spLocks/>
                </p:cNvSpPr>
                <p:nvPr/>
              </p:nvSpPr>
              <p:spPr bwMode="auto">
                <a:xfrm>
                  <a:off x="1564" y="78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0" name="Freeform 28"/>
                <p:cNvSpPr>
                  <a:spLocks/>
                </p:cNvSpPr>
                <p:nvPr/>
              </p:nvSpPr>
              <p:spPr bwMode="auto">
                <a:xfrm>
                  <a:off x="1565" y="787"/>
                  <a:ext cx="30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"/>
                    </a:cxn>
                    <a:cxn ang="0">
                      <a:pos x="1682" y="5"/>
                    </a:cxn>
                    <a:cxn ang="0">
                      <a:pos x="1683" y="0"/>
                    </a:cxn>
                  </a:cxnLst>
                  <a:rect l="0" t="0" r="r" b="b"/>
                  <a:pathLst>
                    <a:path w="1683"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1682" y="5"/>
                      </a:lnTo>
                      <a:lnTo>
                        <a:pt x="1683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1" name="Freeform 29"/>
                <p:cNvSpPr>
                  <a:spLocks/>
                </p:cNvSpPr>
                <p:nvPr/>
              </p:nvSpPr>
              <p:spPr bwMode="auto">
                <a:xfrm>
                  <a:off x="1867" y="76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83"/>
                    </a:cxn>
                    <a:cxn ang="0">
                      <a:pos x="1" y="74"/>
                    </a:cxn>
                    <a:cxn ang="0">
                      <a:pos x="4" y="66"/>
                    </a:cxn>
                    <a:cxn ang="0">
                      <a:pos x="7" y="56"/>
                    </a:cxn>
                    <a:cxn ang="0">
                      <a:pos x="12" y="48"/>
                    </a:cxn>
                    <a:cxn ang="0">
                      <a:pos x="17" y="41"/>
                    </a:cxn>
                    <a:cxn ang="0">
                      <a:pos x="22" y="34"/>
                    </a:cxn>
                    <a:cxn ang="0">
                      <a:pos x="29" y="27"/>
                    </a:cxn>
                    <a:cxn ang="0">
                      <a:pos x="36" y="21"/>
                    </a:cxn>
                    <a:cxn ang="0">
                      <a:pos x="43" y="15"/>
                    </a:cxn>
                    <a:cxn ang="0">
                      <a:pos x="52" y="11"/>
                    </a:cxn>
                    <a:cxn ang="0">
                      <a:pos x="61" y="7"/>
                    </a:cxn>
                    <a:cxn ang="0">
                      <a:pos x="70" y="4"/>
                    </a:cxn>
                    <a:cxn ang="0">
                      <a:pos x="80" y="1"/>
                    </a:cxn>
                    <a:cxn ang="0">
                      <a:pos x="90" y="0"/>
                    </a:cxn>
                    <a:cxn ang="0">
                      <a:pos x="101" y="0"/>
                    </a:cxn>
                  </a:cxnLst>
                  <a:rect l="0" t="0" r="r" b="b"/>
                  <a:pathLst>
                    <a:path w="101" h="94">
                      <a:moveTo>
                        <a:pt x="0" y="94"/>
                      </a:moveTo>
                      <a:lnTo>
                        <a:pt x="0" y="83"/>
                      </a:lnTo>
                      <a:lnTo>
                        <a:pt x="1" y="74"/>
                      </a:lnTo>
                      <a:lnTo>
                        <a:pt x="4" y="66"/>
                      </a:lnTo>
                      <a:lnTo>
                        <a:pt x="7" y="56"/>
                      </a:lnTo>
                      <a:lnTo>
                        <a:pt x="12" y="48"/>
                      </a:lnTo>
                      <a:lnTo>
                        <a:pt x="17" y="41"/>
                      </a:lnTo>
                      <a:lnTo>
                        <a:pt x="22" y="34"/>
                      </a:lnTo>
                      <a:lnTo>
                        <a:pt x="29" y="27"/>
                      </a:lnTo>
                      <a:lnTo>
                        <a:pt x="36" y="21"/>
                      </a:lnTo>
                      <a:lnTo>
                        <a:pt x="43" y="15"/>
                      </a:lnTo>
                      <a:lnTo>
                        <a:pt x="52" y="11"/>
                      </a:lnTo>
                      <a:lnTo>
                        <a:pt x="61" y="7"/>
                      </a:lnTo>
                      <a:lnTo>
                        <a:pt x="70" y="4"/>
                      </a:lnTo>
                      <a:lnTo>
                        <a:pt x="80" y="1"/>
                      </a:lnTo>
                      <a:lnTo>
                        <a:pt x="90" y="0"/>
                      </a:lnTo>
                      <a:lnTo>
                        <a:pt x="101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2" name="Freeform 30"/>
                <p:cNvSpPr>
                  <a:spLocks/>
                </p:cNvSpPr>
                <p:nvPr/>
              </p:nvSpPr>
              <p:spPr bwMode="auto">
                <a:xfrm>
                  <a:off x="1865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3" name="Freeform 31"/>
                <p:cNvSpPr>
                  <a:spLocks/>
                </p:cNvSpPr>
                <p:nvPr/>
              </p:nvSpPr>
              <p:spPr bwMode="auto">
                <a:xfrm>
                  <a:off x="1884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4" name="Freeform 32"/>
                <p:cNvSpPr>
                  <a:spLocks/>
                </p:cNvSpPr>
                <p:nvPr/>
              </p:nvSpPr>
              <p:spPr bwMode="auto">
                <a:xfrm>
                  <a:off x="1884" y="769"/>
                  <a:ext cx="19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19" y="1"/>
                    </a:cxn>
                    <a:cxn ang="0">
                      <a:pos x="30" y="4"/>
                    </a:cxn>
                    <a:cxn ang="0">
                      <a:pos x="39" y="7"/>
                    </a:cxn>
                    <a:cxn ang="0">
                      <a:pos x="49" y="11"/>
                    </a:cxn>
                    <a:cxn ang="0">
                      <a:pos x="57" y="15"/>
                    </a:cxn>
                    <a:cxn ang="0">
                      <a:pos x="65" y="21"/>
                    </a:cxn>
                    <a:cxn ang="0">
                      <a:pos x="72" y="27"/>
                    </a:cxn>
                    <a:cxn ang="0">
                      <a:pos x="79" y="34"/>
                    </a:cxn>
                    <a:cxn ang="0">
                      <a:pos x="85" y="41"/>
                    </a:cxn>
                    <a:cxn ang="0">
                      <a:pos x="89" y="48"/>
                    </a:cxn>
                    <a:cxn ang="0">
                      <a:pos x="94" y="56"/>
                    </a:cxn>
                    <a:cxn ang="0">
                      <a:pos x="98" y="66"/>
                    </a:cxn>
                    <a:cxn ang="0">
                      <a:pos x="100" y="74"/>
                    </a:cxn>
                    <a:cxn ang="0">
                      <a:pos x="101" y="83"/>
                    </a:cxn>
                    <a:cxn ang="0">
                      <a:pos x="102" y="94"/>
                    </a:cxn>
                  </a:cxnLst>
                  <a:rect l="0" t="0" r="r" b="b"/>
                  <a:pathLst>
                    <a:path w="102" h="94"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19" y="1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9" y="11"/>
                      </a:lnTo>
                      <a:lnTo>
                        <a:pt x="57" y="15"/>
                      </a:lnTo>
                      <a:lnTo>
                        <a:pt x="65" y="21"/>
                      </a:lnTo>
                      <a:lnTo>
                        <a:pt x="72" y="27"/>
                      </a:lnTo>
                      <a:lnTo>
                        <a:pt x="79" y="34"/>
                      </a:lnTo>
                      <a:lnTo>
                        <a:pt x="85" y="41"/>
                      </a:lnTo>
                      <a:lnTo>
                        <a:pt x="89" y="48"/>
                      </a:lnTo>
                      <a:lnTo>
                        <a:pt x="94" y="56"/>
                      </a:lnTo>
                      <a:lnTo>
                        <a:pt x="98" y="66"/>
                      </a:lnTo>
                      <a:lnTo>
                        <a:pt x="100" y="74"/>
                      </a:lnTo>
                      <a:lnTo>
                        <a:pt x="101" y="83"/>
                      </a:lnTo>
                      <a:lnTo>
                        <a:pt x="102" y="94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5" name="Freeform 33"/>
                <p:cNvSpPr>
                  <a:spLocks/>
                </p:cNvSpPr>
                <p:nvPr/>
              </p:nvSpPr>
              <p:spPr bwMode="auto">
                <a:xfrm>
                  <a:off x="1884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6" name="Freeform 34"/>
                <p:cNvSpPr>
                  <a:spLocks/>
                </p:cNvSpPr>
                <p:nvPr/>
              </p:nvSpPr>
              <p:spPr bwMode="auto">
                <a:xfrm>
                  <a:off x="1902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7" name="Freeform 35"/>
                <p:cNvSpPr>
                  <a:spLocks/>
                </p:cNvSpPr>
                <p:nvPr/>
              </p:nvSpPr>
              <p:spPr bwMode="auto">
                <a:xfrm>
                  <a:off x="1903" y="787"/>
                  <a:ext cx="319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5"/>
                    </a:cxn>
                    <a:cxn ang="0">
                      <a:pos x="1779" y="5"/>
                    </a:cxn>
                    <a:cxn ang="0">
                      <a:pos x="1779" y="0"/>
                    </a:cxn>
                  </a:cxnLst>
                  <a:rect l="0" t="0" r="r" b="b"/>
                  <a:pathLst>
                    <a:path w="1779" h="5">
                      <a:moveTo>
                        <a:pt x="0" y="0"/>
                      </a:moveTo>
                      <a:lnTo>
                        <a:pt x="4" y="5"/>
                      </a:lnTo>
                      <a:lnTo>
                        <a:pt x="1779" y="5"/>
                      </a:lnTo>
                      <a:lnTo>
                        <a:pt x="1779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8" name="Freeform 36"/>
                <p:cNvSpPr>
                  <a:spLocks/>
                </p:cNvSpPr>
                <p:nvPr/>
              </p:nvSpPr>
              <p:spPr bwMode="auto">
                <a:xfrm>
                  <a:off x="2222" y="769"/>
                  <a:ext cx="18" cy="18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83"/>
                    </a:cxn>
                    <a:cxn ang="0">
                      <a:pos x="1" y="74"/>
                    </a:cxn>
                    <a:cxn ang="0">
                      <a:pos x="3" y="66"/>
                    </a:cxn>
                    <a:cxn ang="0">
                      <a:pos x="7" y="56"/>
                    </a:cxn>
                    <a:cxn ang="0">
                      <a:pos x="12" y="48"/>
                    </a:cxn>
                    <a:cxn ang="0">
                      <a:pos x="16" y="41"/>
                    </a:cxn>
                    <a:cxn ang="0">
                      <a:pos x="22" y="34"/>
                    </a:cxn>
                    <a:cxn ang="0">
                      <a:pos x="29" y="27"/>
                    </a:cxn>
                    <a:cxn ang="0">
                      <a:pos x="36" y="21"/>
                    </a:cxn>
                    <a:cxn ang="0">
                      <a:pos x="44" y="15"/>
                    </a:cxn>
                    <a:cxn ang="0">
                      <a:pos x="52" y="11"/>
                    </a:cxn>
                    <a:cxn ang="0">
                      <a:pos x="62" y="7"/>
                    </a:cxn>
                    <a:cxn ang="0">
                      <a:pos x="71" y="4"/>
                    </a:cxn>
                    <a:cxn ang="0">
                      <a:pos x="80" y="1"/>
                    </a:cxn>
                    <a:cxn ang="0">
                      <a:pos x="91" y="0"/>
                    </a:cxn>
                    <a:cxn ang="0">
                      <a:pos x="101" y="0"/>
                    </a:cxn>
                  </a:cxnLst>
                  <a:rect l="0" t="0" r="r" b="b"/>
                  <a:pathLst>
                    <a:path w="101" h="94">
                      <a:moveTo>
                        <a:pt x="0" y="94"/>
                      </a:moveTo>
                      <a:lnTo>
                        <a:pt x="0" y="83"/>
                      </a:lnTo>
                      <a:lnTo>
                        <a:pt x="1" y="74"/>
                      </a:lnTo>
                      <a:lnTo>
                        <a:pt x="3" y="66"/>
                      </a:lnTo>
                      <a:lnTo>
                        <a:pt x="7" y="56"/>
                      </a:lnTo>
                      <a:lnTo>
                        <a:pt x="12" y="48"/>
                      </a:lnTo>
                      <a:lnTo>
                        <a:pt x="16" y="41"/>
                      </a:lnTo>
                      <a:lnTo>
                        <a:pt x="22" y="34"/>
                      </a:lnTo>
                      <a:lnTo>
                        <a:pt x="29" y="27"/>
                      </a:lnTo>
                      <a:lnTo>
                        <a:pt x="36" y="21"/>
                      </a:lnTo>
                      <a:lnTo>
                        <a:pt x="44" y="15"/>
                      </a:lnTo>
                      <a:lnTo>
                        <a:pt x="52" y="11"/>
                      </a:lnTo>
                      <a:lnTo>
                        <a:pt x="62" y="7"/>
                      </a:lnTo>
                      <a:lnTo>
                        <a:pt x="71" y="4"/>
                      </a:lnTo>
                      <a:lnTo>
                        <a:pt x="80" y="1"/>
                      </a:lnTo>
                      <a:lnTo>
                        <a:pt x="91" y="0"/>
                      </a:lnTo>
                      <a:lnTo>
                        <a:pt x="101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9" name="Freeform 37"/>
                <p:cNvSpPr>
                  <a:spLocks/>
                </p:cNvSpPr>
                <p:nvPr/>
              </p:nvSpPr>
              <p:spPr bwMode="auto">
                <a:xfrm>
                  <a:off x="2220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0" name="Freeform 38"/>
                <p:cNvSpPr>
                  <a:spLocks/>
                </p:cNvSpPr>
                <p:nvPr/>
              </p:nvSpPr>
              <p:spPr bwMode="auto">
                <a:xfrm>
                  <a:off x="2240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1" name="Freeform 39"/>
                <p:cNvSpPr>
                  <a:spLocks/>
                </p:cNvSpPr>
                <p:nvPr/>
              </p:nvSpPr>
              <p:spPr bwMode="auto">
                <a:xfrm>
                  <a:off x="2240" y="769"/>
                  <a:ext cx="17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0"/>
                    </a:cxn>
                    <a:cxn ang="0">
                      <a:pos x="20" y="1"/>
                    </a:cxn>
                    <a:cxn ang="0">
                      <a:pos x="30" y="4"/>
                    </a:cxn>
                    <a:cxn ang="0">
                      <a:pos x="39" y="7"/>
                    </a:cxn>
                    <a:cxn ang="0">
                      <a:pos x="48" y="11"/>
                    </a:cxn>
                    <a:cxn ang="0">
                      <a:pos x="56" y="15"/>
                    </a:cxn>
                    <a:cxn ang="0">
                      <a:pos x="63" y="21"/>
                    </a:cxn>
                    <a:cxn ang="0">
                      <a:pos x="72" y="27"/>
                    </a:cxn>
                    <a:cxn ang="0">
                      <a:pos x="77" y="34"/>
                    </a:cxn>
                    <a:cxn ang="0">
                      <a:pos x="83" y="41"/>
                    </a:cxn>
                    <a:cxn ang="0">
                      <a:pos x="88" y="48"/>
                    </a:cxn>
                    <a:cxn ang="0">
                      <a:pos x="92" y="56"/>
                    </a:cxn>
                    <a:cxn ang="0">
                      <a:pos x="96" y="66"/>
                    </a:cxn>
                    <a:cxn ang="0">
                      <a:pos x="98" y="74"/>
                    </a:cxn>
                    <a:cxn ang="0">
                      <a:pos x="99" y="83"/>
                    </a:cxn>
                    <a:cxn ang="0">
                      <a:pos x="101" y="94"/>
                    </a:cxn>
                  </a:cxnLst>
                  <a:rect l="0" t="0" r="r" b="b"/>
                  <a:pathLst>
                    <a:path w="101" h="94"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20" y="1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8" y="11"/>
                      </a:lnTo>
                      <a:lnTo>
                        <a:pt x="56" y="15"/>
                      </a:lnTo>
                      <a:lnTo>
                        <a:pt x="63" y="21"/>
                      </a:lnTo>
                      <a:lnTo>
                        <a:pt x="72" y="27"/>
                      </a:lnTo>
                      <a:lnTo>
                        <a:pt x="77" y="34"/>
                      </a:lnTo>
                      <a:lnTo>
                        <a:pt x="83" y="41"/>
                      </a:lnTo>
                      <a:lnTo>
                        <a:pt x="88" y="48"/>
                      </a:lnTo>
                      <a:lnTo>
                        <a:pt x="92" y="56"/>
                      </a:lnTo>
                      <a:lnTo>
                        <a:pt x="96" y="66"/>
                      </a:lnTo>
                      <a:lnTo>
                        <a:pt x="98" y="74"/>
                      </a:lnTo>
                      <a:lnTo>
                        <a:pt x="99" y="83"/>
                      </a:lnTo>
                      <a:lnTo>
                        <a:pt x="101" y="94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2" name="Freeform 40"/>
                <p:cNvSpPr>
                  <a:spLocks/>
                </p:cNvSpPr>
                <p:nvPr/>
              </p:nvSpPr>
              <p:spPr bwMode="auto">
                <a:xfrm>
                  <a:off x="2240" y="767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3" name="Freeform 41"/>
                <p:cNvSpPr>
                  <a:spLocks/>
                </p:cNvSpPr>
                <p:nvPr/>
              </p:nvSpPr>
              <p:spPr bwMode="auto">
                <a:xfrm>
                  <a:off x="2256" y="787"/>
                  <a:ext cx="3" cy="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4" name="Freeform 42"/>
                <p:cNvSpPr>
                  <a:spLocks/>
                </p:cNvSpPr>
                <p:nvPr/>
              </p:nvSpPr>
              <p:spPr bwMode="auto">
                <a:xfrm>
                  <a:off x="2257" y="753"/>
                  <a:ext cx="184" cy="36"/>
                </a:xfrm>
                <a:custGeom>
                  <a:avLst/>
                  <a:gdLst/>
                  <a:ahLst/>
                  <a:cxnLst>
                    <a:cxn ang="0">
                      <a:pos x="0" y="173"/>
                    </a:cxn>
                    <a:cxn ang="0">
                      <a:pos x="3" y="178"/>
                    </a:cxn>
                    <a:cxn ang="0">
                      <a:pos x="758" y="178"/>
                    </a:cxn>
                    <a:cxn ang="0">
                      <a:pos x="1021" y="0"/>
                    </a:cxn>
                  </a:cxnLst>
                  <a:rect l="0" t="0" r="r" b="b"/>
                  <a:pathLst>
                    <a:path w="1021" h="178">
                      <a:moveTo>
                        <a:pt x="0" y="173"/>
                      </a:moveTo>
                      <a:lnTo>
                        <a:pt x="3" y="178"/>
                      </a:lnTo>
                      <a:lnTo>
                        <a:pt x="758" y="178"/>
                      </a:lnTo>
                      <a:lnTo>
                        <a:pt x="1021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5" name="Rectangle 43"/>
                <p:cNvSpPr>
                  <a:spLocks noChangeArrowheads="1"/>
                </p:cNvSpPr>
                <p:nvPr/>
              </p:nvSpPr>
              <p:spPr bwMode="auto">
                <a:xfrm>
                  <a:off x="2436" y="748"/>
                  <a:ext cx="24" cy="10"/>
                </a:xfrm>
                <a:prstGeom prst="rect">
                  <a:avLst/>
                </a:prstGeom>
                <a:noFill/>
                <a:ln w="476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6" name="Freeform 44"/>
                <p:cNvSpPr>
                  <a:spLocks/>
                </p:cNvSpPr>
                <p:nvPr/>
              </p:nvSpPr>
              <p:spPr bwMode="auto">
                <a:xfrm>
                  <a:off x="2452" y="765"/>
                  <a:ext cx="5" cy="7"/>
                </a:xfrm>
                <a:custGeom>
                  <a:avLst/>
                  <a:gdLst/>
                  <a:ahLst/>
                  <a:cxnLst>
                    <a:cxn ang="0">
                      <a:pos x="0" y="35"/>
                    </a:cxn>
                    <a:cxn ang="0">
                      <a:pos x="3" y="34"/>
                    </a:cxn>
                    <a:cxn ang="0">
                      <a:pos x="7" y="34"/>
                    </a:cxn>
                    <a:cxn ang="0">
                      <a:pos x="10" y="33"/>
                    </a:cxn>
                    <a:cxn ang="0">
                      <a:pos x="13" y="32"/>
                    </a:cxn>
                    <a:cxn ang="0">
                      <a:pos x="16" y="30"/>
                    </a:cxn>
                    <a:cxn ang="0">
                      <a:pos x="19" y="28"/>
                    </a:cxn>
                    <a:cxn ang="0">
                      <a:pos x="22" y="27"/>
                    </a:cxn>
                    <a:cxn ang="0">
                      <a:pos x="24" y="25"/>
                    </a:cxn>
                    <a:cxn ang="0">
                      <a:pos x="27" y="22"/>
                    </a:cxn>
                    <a:cxn ang="0">
                      <a:pos x="28" y="19"/>
                    </a:cxn>
                    <a:cxn ang="0">
                      <a:pos x="30" y="16"/>
                    </a:cxn>
                    <a:cxn ang="0">
                      <a:pos x="31" y="13"/>
                    </a:cxn>
                    <a:cxn ang="0">
                      <a:pos x="33" y="11"/>
                    </a:cxn>
                    <a:cxn ang="0">
                      <a:pos x="34" y="7"/>
                    </a:cxn>
                    <a:cxn ang="0">
                      <a:pos x="34" y="4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35" h="35">
                      <a:moveTo>
                        <a:pt x="0" y="35"/>
                      </a:move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0" y="33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28"/>
                      </a:lnTo>
                      <a:lnTo>
                        <a:pt x="22" y="27"/>
                      </a:lnTo>
                      <a:lnTo>
                        <a:pt x="24" y="25"/>
                      </a:lnTo>
                      <a:lnTo>
                        <a:pt x="27" y="22"/>
                      </a:lnTo>
                      <a:lnTo>
                        <a:pt x="28" y="19"/>
                      </a:lnTo>
                      <a:lnTo>
                        <a:pt x="30" y="16"/>
                      </a:lnTo>
                      <a:lnTo>
                        <a:pt x="31" y="13"/>
                      </a:lnTo>
                      <a:lnTo>
                        <a:pt x="33" y="11"/>
                      </a:lnTo>
                      <a:lnTo>
                        <a:pt x="34" y="7"/>
                      </a:lnTo>
                      <a:lnTo>
                        <a:pt x="34" y="4"/>
                      </a:lnTo>
                      <a:lnTo>
                        <a:pt x="35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7" name="Freeform 45"/>
                <p:cNvSpPr>
                  <a:spLocks/>
                </p:cNvSpPr>
                <p:nvPr/>
              </p:nvSpPr>
              <p:spPr bwMode="auto">
                <a:xfrm>
                  <a:off x="2452" y="771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0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8" name="Freeform 46"/>
                <p:cNvSpPr>
                  <a:spLocks/>
                </p:cNvSpPr>
                <p:nvPr/>
              </p:nvSpPr>
              <p:spPr bwMode="auto">
                <a:xfrm>
                  <a:off x="2457" y="76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9" name="Freeform 47"/>
                <p:cNvSpPr>
                  <a:spLocks/>
                </p:cNvSpPr>
                <p:nvPr/>
              </p:nvSpPr>
              <p:spPr bwMode="auto">
                <a:xfrm>
                  <a:off x="2452" y="758"/>
                  <a:ext cx="5" cy="7"/>
                </a:xfrm>
                <a:custGeom>
                  <a:avLst/>
                  <a:gdLst/>
                  <a:ahLst/>
                  <a:cxnLst>
                    <a:cxn ang="0">
                      <a:pos x="35" y="35"/>
                    </a:cxn>
                    <a:cxn ang="0">
                      <a:pos x="34" y="30"/>
                    </a:cxn>
                    <a:cxn ang="0">
                      <a:pos x="34" y="27"/>
                    </a:cxn>
                    <a:cxn ang="0">
                      <a:pos x="33" y="23"/>
                    </a:cxn>
                    <a:cxn ang="0">
                      <a:pos x="31" y="21"/>
                    </a:cxn>
                    <a:cxn ang="0">
                      <a:pos x="30" y="17"/>
                    </a:cxn>
                    <a:cxn ang="0">
                      <a:pos x="28" y="15"/>
                    </a:cxn>
                    <a:cxn ang="0">
                      <a:pos x="27" y="12"/>
                    </a:cxn>
                    <a:cxn ang="0">
                      <a:pos x="24" y="9"/>
                    </a:cxn>
                    <a:cxn ang="0">
                      <a:pos x="22" y="7"/>
                    </a:cxn>
                    <a:cxn ang="0">
                      <a:pos x="19" y="6"/>
                    </a:cxn>
                    <a:cxn ang="0">
                      <a:pos x="16" y="3"/>
                    </a:cxn>
                    <a:cxn ang="0">
                      <a:pos x="13" y="2"/>
                    </a:cxn>
                    <a:cxn ang="0">
                      <a:pos x="10" y="1"/>
                    </a:cxn>
                    <a:cxn ang="0">
                      <a:pos x="7" y="0"/>
                    </a:cxn>
                    <a:cxn ang="0">
                      <a:pos x="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5" h="35">
                      <a:moveTo>
                        <a:pt x="35" y="35"/>
                      </a:moveTo>
                      <a:lnTo>
                        <a:pt x="34" y="30"/>
                      </a:lnTo>
                      <a:lnTo>
                        <a:pt x="34" y="27"/>
                      </a:lnTo>
                      <a:lnTo>
                        <a:pt x="33" y="23"/>
                      </a:lnTo>
                      <a:lnTo>
                        <a:pt x="31" y="21"/>
                      </a:lnTo>
                      <a:lnTo>
                        <a:pt x="30" y="17"/>
                      </a:lnTo>
                      <a:lnTo>
                        <a:pt x="28" y="15"/>
                      </a:lnTo>
                      <a:lnTo>
                        <a:pt x="27" y="12"/>
                      </a:lnTo>
                      <a:lnTo>
                        <a:pt x="24" y="9"/>
                      </a:lnTo>
                      <a:lnTo>
                        <a:pt x="22" y="7"/>
                      </a:lnTo>
                      <a:lnTo>
                        <a:pt x="19" y="6"/>
                      </a:lnTo>
                      <a:lnTo>
                        <a:pt x="16" y="3"/>
                      </a:lnTo>
                      <a:lnTo>
                        <a:pt x="13" y="2"/>
                      </a:lnTo>
                      <a:lnTo>
                        <a:pt x="10" y="1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0" name="Freeform 48"/>
                <p:cNvSpPr>
                  <a:spLocks/>
                </p:cNvSpPr>
                <p:nvPr/>
              </p:nvSpPr>
              <p:spPr bwMode="auto">
                <a:xfrm>
                  <a:off x="2457" y="76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1" name="Freeform 49"/>
                <p:cNvSpPr>
                  <a:spLocks/>
                </p:cNvSpPr>
                <p:nvPr/>
              </p:nvSpPr>
              <p:spPr bwMode="auto">
                <a:xfrm>
                  <a:off x="2452" y="75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0" y="0"/>
                    </a:cxn>
                    <a:cxn ang="0">
                      <a:pos x="0" y="12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2" name="Freeform 50"/>
                <p:cNvSpPr>
                  <a:spLocks/>
                </p:cNvSpPr>
                <p:nvPr/>
              </p:nvSpPr>
              <p:spPr bwMode="auto">
                <a:xfrm>
                  <a:off x="2445" y="758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30" y="0"/>
                    </a:cxn>
                    <a:cxn ang="0">
                      <a:pos x="27" y="0"/>
                    </a:cxn>
                    <a:cxn ang="0">
                      <a:pos x="23" y="1"/>
                    </a:cxn>
                    <a:cxn ang="0">
                      <a:pos x="21" y="2"/>
                    </a:cxn>
                    <a:cxn ang="0">
                      <a:pos x="17" y="3"/>
                    </a:cxn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9" y="9"/>
                    </a:cxn>
                    <a:cxn ang="0">
                      <a:pos x="7" y="12"/>
                    </a:cxn>
                    <a:cxn ang="0">
                      <a:pos x="6" y="15"/>
                    </a:cxn>
                    <a:cxn ang="0">
                      <a:pos x="3" y="17"/>
                    </a:cxn>
                    <a:cxn ang="0">
                      <a:pos x="2" y="21"/>
                    </a:cxn>
                    <a:cxn ang="0">
                      <a:pos x="1" y="23"/>
                    </a:cxn>
                    <a:cxn ang="0">
                      <a:pos x="0" y="27"/>
                    </a:cxn>
                    <a:cxn ang="0">
                      <a:pos x="0" y="30"/>
                    </a:cxn>
                    <a:cxn ang="0">
                      <a:pos x="0" y="35"/>
                    </a:cxn>
                  </a:cxnLst>
                  <a:rect l="0" t="0" r="r" b="b"/>
                  <a:pathLst>
                    <a:path w="35" h="35">
                      <a:moveTo>
                        <a:pt x="35" y="0"/>
                      </a:moveTo>
                      <a:lnTo>
                        <a:pt x="30" y="0"/>
                      </a:lnTo>
                      <a:lnTo>
                        <a:pt x="27" y="0"/>
                      </a:lnTo>
                      <a:lnTo>
                        <a:pt x="23" y="1"/>
                      </a:lnTo>
                      <a:lnTo>
                        <a:pt x="21" y="2"/>
                      </a:lnTo>
                      <a:lnTo>
                        <a:pt x="17" y="3"/>
                      </a:lnTo>
                      <a:lnTo>
                        <a:pt x="15" y="6"/>
                      </a:lnTo>
                      <a:lnTo>
                        <a:pt x="12" y="7"/>
                      </a:lnTo>
                      <a:lnTo>
                        <a:pt x="9" y="9"/>
                      </a:lnTo>
                      <a:lnTo>
                        <a:pt x="7" y="12"/>
                      </a:lnTo>
                      <a:lnTo>
                        <a:pt x="6" y="15"/>
                      </a:lnTo>
                      <a:lnTo>
                        <a:pt x="3" y="17"/>
                      </a:lnTo>
                      <a:lnTo>
                        <a:pt x="2" y="21"/>
                      </a:lnTo>
                      <a:lnTo>
                        <a:pt x="1" y="23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5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3" name="Freeform 51"/>
                <p:cNvSpPr>
                  <a:spLocks/>
                </p:cNvSpPr>
                <p:nvPr/>
              </p:nvSpPr>
              <p:spPr bwMode="auto">
                <a:xfrm>
                  <a:off x="2452" y="75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2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4" name="Freeform 52"/>
                <p:cNvSpPr>
                  <a:spLocks/>
                </p:cNvSpPr>
                <p:nvPr/>
              </p:nvSpPr>
              <p:spPr bwMode="auto">
                <a:xfrm>
                  <a:off x="2444" y="765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>
                      <a:moveTo>
                        <a:pt x="12" y="0"/>
                      </a:move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5" name="Freeform 53"/>
                <p:cNvSpPr>
                  <a:spLocks/>
                </p:cNvSpPr>
                <p:nvPr/>
              </p:nvSpPr>
              <p:spPr bwMode="auto">
                <a:xfrm>
                  <a:off x="2445" y="765"/>
                  <a:ext cx="7" cy="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1" y="11"/>
                    </a:cxn>
                    <a:cxn ang="0">
                      <a:pos x="2" y="13"/>
                    </a:cxn>
                    <a:cxn ang="0">
                      <a:pos x="3" y="16"/>
                    </a:cxn>
                    <a:cxn ang="0">
                      <a:pos x="6" y="19"/>
                    </a:cxn>
                    <a:cxn ang="0">
                      <a:pos x="7" y="22"/>
                    </a:cxn>
                    <a:cxn ang="0">
                      <a:pos x="9" y="25"/>
                    </a:cxn>
                    <a:cxn ang="0">
                      <a:pos x="12" y="27"/>
                    </a:cxn>
                    <a:cxn ang="0">
                      <a:pos x="15" y="28"/>
                    </a:cxn>
                    <a:cxn ang="0">
                      <a:pos x="17" y="30"/>
                    </a:cxn>
                    <a:cxn ang="0">
                      <a:pos x="21" y="32"/>
                    </a:cxn>
                    <a:cxn ang="0">
                      <a:pos x="23" y="33"/>
                    </a:cxn>
                    <a:cxn ang="0">
                      <a:pos x="27" y="34"/>
                    </a:cxn>
                    <a:cxn ang="0">
                      <a:pos x="30" y="34"/>
                    </a:cxn>
                    <a:cxn ang="0">
                      <a:pos x="35" y="35"/>
                    </a:cxn>
                  </a:cxnLst>
                  <a:rect l="0" t="0" r="r" b="b"/>
                  <a:pathLst>
                    <a:path w="35" h="3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1"/>
                      </a:lnTo>
                      <a:lnTo>
                        <a:pt x="2" y="13"/>
                      </a:lnTo>
                      <a:lnTo>
                        <a:pt x="3" y="16"/>
                      </a:lnTo>
                      <a:lnTo>
                        <a:pt x="6" y="19"/>
                      </a:lnTo>
                      <a:lnTo>
                        <a:pt x="7" y="22"/>
                      </a:lnTo>
                      <a:lnTo>
                        <a:pt x="9" y="25"/>
                      </a:lnTo>
                      <a:lnTo>
                        <a:pt x="12" y="27"/>
                      </a:lnTo>
                      <a:lnTo>
                        <a:pt x="15" y="28"/>
                      </a:lnTo>
                      <a:lnTo>
                        <a:pt x="17" y="30"/>
                      </a:lnTo>
                      <a:lnTo>
                        <a:pt x="21" y="32"/>
                      </a:lnTo>
                      <a:lnTo>
                        <a:pt x="23" y="33"/>
                      </a:lnTo>
                      <a:lnTo>
                        <a:pt x="27" y="34"/>
                      </a:lnTo>
                      <a:lnTo>
                        <a:pt x="30" y="34"/>
                      </a:lnTo>
                      <a:lnTo>
                        <a:pt x="35" y="35"/>
                      </a:lnTo>
                    </a:path>
                  </a:pathLst>
                </a:custGeom>
                <a:noFill/>
                <a:ln w="317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6" name="Freeform 54"/>
                <p:cNvSpPr>
                  <a:spLocks/>
                </p:cNvSpPr>
                <p:nvPr/>
              </p:nvSpPr>
              <p:spPr bwMode="auto">
                <a:xfrm>
                  <a:off x="2444" y="765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7" name="Freeform 55"/>
                <p:cNvSpPr>
                  <a:spLocks/>
                </p:cNvSpPr>
                <p:nvPr/>
              </p:nvSpPr>
              <p:spPr bwMode="auto">
                <a:xfrm>
                  <a:off x="2452" y="771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2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8" name="Rectangle 56"/>
                <p:cNvSpPr>
                  <a:spLocks noChangeArrowheads="1"/>
                </p:cNvSpPr>
                <p:nvPr/>
              </p:nvSpPr>
              <p:spPr bwMode="auto">
                <a:xfrm>
                  <a:off x="2444" y="773"/>
                  <a:ext cx="20" cy="6"/>
                </a:xfrm>
                <a:prstGeom prst="rect">
                  <a:avLst/>
                </a:prstGeom>
                <a:noFill/>
                <a:ln w="4763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9" name="Rectangle 57"/>
                <p:cNvSpPr>
                  <a:spLocks noChangeArrowheads="1"/>
                </p:cNvSpPr>
                <p:nvPr/>
              </p:nvSpPr>
              <p:spPr bwMode="auto">
                <a:xfrm>
                  <a:off x="1171" y="3167"/>
                  <a:ext cx="17" cy="95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30" name="Rectangle 58"/>
                <p:cNvSpPr>
                  <a:spLocks noChangeArrowheads="1"/>
                </p:cNvSpPr>
                <p:nvPr/>
              </p:nvSpPr>
              <p:spPr bwMode="auto">
                <a:xfrm>
                  <a:off x="1363" y="3234"/>
                  <a:ext cx="16" cy="95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31" name="Rectangle 59"/>
                <p:cNvSpPr>
                  <a:spLocks noChangeArrowheads="1"/>
                </p:cNvSpPr>
                <p:nvPr/>
              </p:nvSpPr>
              <p:spPr bwMode="auto">
                <a:xfrm>
                  <a:off x="1552" y="3309"/>
                  <a:ext cx="18" cy="95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32" name="Rectangle 60"/>
                <p:cNvSpPr>
                  <a:spLocks noChangeArrowheads="1"/>
                </p:cNvSpPr>
                <p:nvPr/>
              </p:nvSpPr>
              <p:spPr bwMode="auto">
                <a:xfrm>
                  <a:off x="1724" y="3376"/>
                  <a:ext cx="17" cy="95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33" name="Rectangle 61"/>
                <p:cNvSpPr>
                  <a:spLocks noChangeArrowheads="1"/>
                </p:cNvSpPr>
                <p:nvPr/>
              </p:nvSpPr>
              <p:spPr bwMode="auto">
                <a:xfrm>
                  <a:off x="1902" y="3437"/>
                  <a:ext cx="18" cy="94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34" name="Rectangle 62"/>
                <p:cNvSpPr>
                  <a:spLocks noChangeArrowheads="1"/>
                </p:cNvSpPr>
                <p:nvPr/>
              </p:nvSpPr>
              <p:spPr bwMode="auto">
                <a:xfrm>
                  <a:off x="2073" y="3503"/>
                  <a:ext cx="17" cy="94"/>
                </a:xfrm>
                <a:prstGeom prst="rect">
                  <a:avLst/>
                </a:prstGeom>
                <a:solidFill>
                  <a:schemeClr val="tx2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5" name="Group 63"/>
                <p:cNvGrpSpPr>
                  <a:grpSpLocks/>
                </p:cNvGrpSpPr>
                <p:nvPr/>
              </p:nvGrpSpPr>
              <p:grpSpPr bwMode="auto">
                <a:xfrm>
                  <a:off x="628" y="584"/>
                  <a:ext cx="1816" cy="455"/>
                  <a:chOff x="615" y="530"/>
                  <a:chExt cx="1690" cy="383"/>
                </a:xfrm>
              </p:grpSpPr>
              <p:grpSp>
                <p:nvGrpSpPr>
                  <p:cNvPr id="6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860" y="639"/>
                    <a:ext cx="1445" cy="78"/>
                    <a:chOff x="2089" y="1157"/>
                    <a:chExt cx="1445" cy="78"/>
                  </a:xfrm>
                </p:grpSpPr>
                <p:sp>
                  <p:nvSpPr>
                    <p:cNvPr id="28737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2089" y="1157"/>
                      <a:ext cx="1445" cy="64"/>
                    </a:xfrm>
                    <a:custGeom>
                      <a:avLst/>
                      <a:gdLst/>
                      <a:ahLst/>
                      <a:cxnLst>
                        <a:cxn ang="0">
                          <a:pos x="1445" y="34"/>
                        </a:cxn>
                        <a:cxn ang="0">
                          <a:pos x="1401" y="0"/>
                        </a:cxn>
                        <a:cxn ang="0">
                          <a:pos x="0" y="0"/>
                        </a:cxn>
                        <a:cxn ang="0">
                          <a:pos x="0" y="64"/>
                        </a:cxn>
                        <a:cxn ang="0">
                          <a:pos x="280" y="63"/>
                        </a:cxn>
                        <a:cxn ang="0">
                          <a:pos x="1398" y="62"/>
                        </a:cxn>
                      </a:cxnLst>
                      <a:rect l="0" t="0" r="r" b="b"/>
                      <a:pathLst>
                        <a:path w="1445" h="64">
                          <a:moveTo>
                            <a:pt x="1445" y="34"/>
                          </a:moveTo>
                          <a:lnTo>
                            <a:pt x="1401" y="0"/>
                          </a:lnTo>
                          <a:lnTo>
                            <a:pt x="0" y="0"/>
                          </a:lnTo>
                          <a:lnTo>
                            <a:pt x="0" y="64"/>
                          </a:lnTo>
                          <a:lnTo>
                            <a:pt x="280" y="63"/>
                          </a:lnTo>
                          <a:lnTo>
                            <a:pt x="1398" y="62"/>
                          </a:lnTo>
                        </a:path>
                      </a:pathLst>
                    </a:custGeom>
                    <a:solidFill>
                      <a:srgbClr val="969696"/>
                    </a:solidFill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38" name="Oval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74" y="1206"/>
                      <a:ext cx="29" cy="2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12700">
                      <a:noFill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39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85" y="1204"/>
                      <a:ext cx="29" cy="2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12700">
                      <a:noFill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0" name="Oval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99" y="1204"/>
                      <a:ext cx="29" cy="2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12700">
                      <a:noFill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1" name="Oval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0" y="1204"/>
                      <a:ext cx="29" cy="2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12700">
                      <a:noFill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615" y="530"/>
                    <a:ext cx="339" cy="383"/>
                    <a:chOff x="615" y="530"/>
                    <a:chExt cx="339" cy="383"/>
                  </a:xfrm>
                </p:grpSpPr>
                <p:sp>
                  <p:nvSpPr>
                    <p:cNvPr id="28743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34" y="883"/>
                      <a:ext cx="22" cy="12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4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07" y="877"/>
                      <a:ext cx="47" cy="36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5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834" y="865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7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7">
                          <a:moveTo>
                            <a:pt x="0" y="0"/>
                          </a:moveTo>
                          <a:lnTo>
                            <a:pt x="0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765" y="796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7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0" y="0"/>
                          </a:moveTo>
                          <a:lnTo>
                            <a:pt x="17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7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765" y="796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7" y="0"/>
                        </a:cxn>
                        <a:cxn ang="0">
                          <a:pos x="0" y="0"/>
                        </a:cxn>
                        <a:cxn ang="0">
                          <a:pos x="17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17" y="0"/>
                          </a:moveTo>
                          <a:lnTo>
                            <a:pt x="0" y="0"/>
                          </a:lnTo>
                          <a:lnTo>
                            <a:pt x="17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8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834" y="724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8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18">
                          <a:moveTo>
                            <a:pt x="0" y="0"/>
                          </a:move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49" name="Rectangl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0" y="626"/>
                      <a:ext cx="87" cy="88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0" name="Rectangl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5" y="702"/>
                      <a:ext cx="14" cy="24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1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5" y="584"/>
                      <a:ext cx="14" cy="54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2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0" y="580"/>
                      <a:ext cx="129" cy="4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3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50" y="586"/>
                      <a:ext cx="22" cy="12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4" name="Rectangle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8" y="666"/>
                      <a:ext cx="22" cy="12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5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741" y="599"/>
                      <a:ext cx="17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100" y="0"/>
                        </a:cxn>
                        <a:cxn ang="0">
                          <a:pos x="99" y="11"/>
                        </a:cxn>
                        <a:cxn ang="0">
                          <a:pos x="97" y="21"/>
                        </a:cxn>
                        <a:cxn ang="0">
                          <a:pos x="95" y="31"/>
                        </a:cxn>
                        <a:cxn ang="0">
                          <a:pos x="91" y="40"/>
                        </a:cxn>
                        <a:cxn ang="0">
                          <a:pos x="86" y="47"/>
                        </a:cxn>
                        <a:cxn ang="0">
                          <a:pos x="81" y="54"/>
                        </a:cxn>
                        <a:cxn ang="0">
                          <a:pos x="74" y="61"/>
                        </a:cxn>
                        <a:cxn ang="0">
                          <a:pos x="68" y="67"/>
                        </a:cxn>
                        <a:cxn ang="0">
                          <a:pos x="60" y="73"/>
                        </a:cxn>
                        <a:cxn ang="0">
                          <a:pos x="51" y="79"/>
                        </a:cxn>
                        <a:cxn ang="0">
                          <a:pos x="43" y="83"/>
                        </a:cxn>
                        <a:cxn ang="0">
                          <a:pos x="35" y="89"/>
                        </a:cxn>
                        <a:cxn ang="0">
                          <a:pos x="26" y="94"/>
                        </a:cxn>
                        <a:cxn ang="0">
                          <a:pos x="18" y="100"/>
                        </a:cxn>
                        <a:cxn ang="0">
                          <a:pos x="8" y="104"/>
                        </a:cxn>
                        <a:cxn ang="0">
                          <a:pos x="0" y="111"/>
                        </a:cxn>
                      </a:cxnLst>
                      <a:rect l="0" t="0" r="r" b="b"/>
                      <a:pathLst>
                        <a:path w="100" h="111">
                          <a:moveTo>
                            <a:pt x="100" y="0"/>
                          </a:moveTo>
                          <a:lnTo>
                            <a:pt x="99" y="11"/>
                          </a:lnTo>
                          <a:lnTo>
                            <a:pt x="97" y="21"/>
                          </a:lnTo>
                          <a:lnTo>
                            <a:pt x="95" y="31"/>
                          </a:lnTo>
                          <a:lnTo>
                            <a:pt x="91" y="40"/>
                          </a:lnTo>
                          <a:lnTo>
                            <a:pt x="86" y="47"/>
                          </a:lnTo>
                          <a:lnTo>
                            <a:pt x="81" y="54"/>
                          </a:lnTo>
                          <a:lnTo>
                            <a:pt x="74" y="61"/>
                          </a:lnTo>
                          <a:lnTo>
                            <a:pt x="68" y="67"/>
                          </a:lnTo>
                          <a:lnTo>
                            <a:pt x="60" y="73"/>
                          </a:lnTo>
                          <a:lnTo>
                            <a:pt x="51" y="79"/>
                          </a:lnTo>
                          <a:lnTo>
                            <a:pt x="43" y="83"/>
                          </a:lnTo>
                          <a:lnTo>
                            <a:pt x="35" y="89"/>
                          </a:lnTo>
                          <a:lnTo>
                            <a:pt x="26" y="94"/>
                          </a:lnTo>
                          <a:lnTo>
                            <a:pt x="18" y="100"/>
                          </a:lnTo>
                          <a:lnTo>
                            <a:pt x="8" y="104"/>
                          </a:lnTo>
                          <a:lnTo>
                            <a:pt x="0" y="111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6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757" y="599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7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0" y="0"/>
                          </a:moveTo>
                          <a:lnTo>
                            <a:pt x="17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7" name="Freeform 85"/>
                    <p:cNvSpPr>
                      <a:spLocks/>
                    </p:cNvSpPr>
                    <p:nvPr/>
                  </p:nvSpPr>
                  <p:spPr bwMode="auto">
                    <a:xfrm>
                      <a:off x="740" y="617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4"/>
                        </a:cxn>
                        <a:cxn ang="0">
                          <a:pos x="0" y="0"/>
                        </a:cxn>
                        <a:cxn ang="0">
                          <a:pos x="10" y="14"/>
                        </a:cxn>
                      </a:cxnLst>
                      <a:rect l="0" t="0" r="r" b="b"/>
                      <a:pathLst>
                        <a:path w="10" h="14">
                          <a:moveTo>
                            <a:pt x="10" y="14"/>
                          </a:moveTo>
                          <a:lnTo>
                            <a:pt x="0" y="0"/>
                          </a:lnTo>
                          <a:lnTo>
                            <a:pt x="10" y="14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8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730" y="630"/>
                      <a:ext cx="2" cy="11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0"/>
                        </a:cxn>
                        <a:cxn ang="0">
                          <a:pos x="8" y="3"/>
                        </a:cxn>
                        <a:cxn ang="0">
                          <a:pos x="7" y="6"/>
                        </a:cxn>
                        <a:cxn ang="0">
                          <a:pos x="5" y="10"/>
                        </a:cxn>
                        <a:cxn ang="0">
                          <a:pos x="4" y="13"/>
                        </a:cxn>
                        <a:cxn ang="0">
                          <a:pos x="3" y="18"/>
                        </a:cxn>
                        <a:cxn ang="0">
                          <a:pos x="3" y="21"/>
                        </a:cxn>
                        <a:cxn ang="0">
                          <a:pos x="2" y="25"/>
                        </a:cxn>
                        <a:cxn ang="0">
                          <a:pos x="2" y="29"/>
                        </a:cxn>
                        <a:cxn ang="0">
                          <a:pos x="1" y="33"/>
                        </a:cxn>
                        <a:cxn ang="0">
                          <a:pos x="1" y="38"/>
                        </a:cxn>
                        <a:cxn ang="0">
                          <a:pos x="0" y="42"/>
                        </a:cxn>
                        <a:cxn ang="0">
                          <a:pos x="0" y="47"/>
                        </a:cxn>
                        <a:cxn ang="0">
                          <a:pos x="0" y="51"/>
                        </a:cxn>
                        <a:cxn ang="0">
                          <a:pos x="0" y="55"/>
                        </a:cxn>
                        <a:cxn ang="0">
                          <a:pos x="0" y="60"/>
                        </a:cxn>
                        <a:cxn ang="0">
                          <a:pos x="0" y="66"/>
                        </a:cxn>
                      </a:cxnLst>
                      <a:rect l="0" t="0" r="r" b="b"/>
                      <a:pathLst>
                        <a:path w="9" h="66">
                          <a:moveTo>
                            <a:pt x="9" y="0"/>
                          </a:moveTo>
                          <a:lnTo>
                            <a:pt x="8" y="3"/>
                          </a:lnTo>
                          <a:lnTo>
                            <a:pt x="7" y="6"/>
                          </a:lnTo>
                          <a:lnTo>
                            <a:pt x="5" y="10"/>
                          </a:lnTo>
                          <a:lnTo>
                            <a:pt x="4" y="13"/>
                          </a:lnTo>
                          <a:lnTo>
                            <a:pt x="3" y="18"/>
                          </a:lnTo>
                          <a:lnTo>
                            <a:pt x="3" y="21"/>
                          </a:lnTo>
                          <a:lnTo>
                            <a:pt x="2" y="25"/>
                          </a:lnTo>
                          <a:lnTo>
                            <a:pt x="2" y="29"/>
                          </a:lnTo>
                          <a:lnTo>
                            <a:pt x="1" y="33"/>
                          </a:lnTo>
                          <a:lnTo>
                            <a:pt x="1" y="38"/>
                          </a:lnTo>
                          <a:lnTo>
                            <a:pt x="0" y="42"/>
                          </a:lnTo>
                          <a:lnTo>
                            <a:pt x="0" y="47"/>
                          </a:lnTo>
                          <a:lnTo>
                            <a:pt x="0" y="51"/>
                          </a:lnTo>
                          <a:lnTo>
                            <a:pt x="0" y="55"/>
                          </a:lnTo>
                          <a:lnTo>
                            <a:pt x="0" y="60"/>
                          </a:lnTo>
                          <a:lnTo>
                            <a:pt x="0" y="66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59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730" y="630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5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 h="5">
                          <a:moveTo>
                            <a:pt x="0" y="0"/>
                          </a:moveTo>
                          <a:lnTo>
                            <a:pt x="16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0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729" y="641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7" y="0"/>
                        </a:cxn>
                        <a:cxn ang="0">
                          <a:pos x="0" y="0"/>
                        </a:cxn>
                        <a:cxn ang="0">
                          <a:pos x="17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17" y="0"/>
                          </a:moveTo>
                          <a:lnTo>
                            <a:pt x="0" y="0"/>
                          </a:lnTo>
                          <a:lnTo>
                            <a:pt x="17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1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730" y="641"/>
                      <a:ext cx="1" cy="2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7"/>
                        </a:cxn>
                        <a:cxn ang="0">
                          <a:pos x="0" y="50"/>
                        </a:cxn>
                        <a:cxn ang="0">
                          <a:pos x="0" y="71"/>
                        </a:cxn>
                        <a:cxn ang="0">
                          <a:pos x="0" y="87"/>
                        </a:cxn>
                        <a:cxn ang="0">
                          <a:pos x="0" y="103"/>
                        </a:cxn>
                        <a:cxn ang="0">
                          <a:pos x="0" y="114"/>
                        </a:cxn>
                        <a:cxn ang="0">
                          <a:pos x="0" y="124"/>
                        </a:cxn>
                        <a:cxn ang="0">
                          <a:pos x="0" y="132"/>
                        </a:cxn>
                        <a:cxn ang="0">
                          <a:pos x="0" y="138"/>
                        </a:cxn>
                        <a:cxn ang="0">
                          <a:pos x="0" y="141"/>
                        </a:cxn>
                        <a:cxn ang="0">
                          <a:pos x="0" y="145"/>
                        </a:cxn>
                        <a:cxn ang="0">
                          <a:pos x="0" y="146"/>
                        </a:cxn>
                        <a:cxn ang="0">
                          <a:pos x="0" y="147"/>
                        </a:cxn>
                        <a:cxn ang="0">
                          <a:pos x="0" y="148"/>
                        </a:cxn>
                      </a:cxnLst>
                      <a:rect l="0" t="0" r="r" b="b"/>
                      <a:pathLst>
                        <a:path h="148">
                          <a:moveTo>
                            <a:pt x="0" y="0"/>
                          </a:moveTo>
                          <a:lnTo>
                            <a:pt x="0" y="27"/>
                          </a:lnTo>
                          <a:lnTo>
                            <a:pt x="0" y="50"/>
                          </a:lnTo>
                          <a:lnTo>
                            <a:pt x="0" y="71"/>
                          </a:lnTo>
                          <a:lnTo>
                            <a:pt x="0" y="87"/>
                          </a:lnTo>
                          <a:lnTo>
                            <a:pt x="0" y="103"/>
                          </a:lnTo>
                          <a:lnTo>
                            <a:pt x="0" y="114"/>
                          </a:lnTo>
                          <a:lnTo>
                            <a:pt x="0" y="124"/>
                          </a:lnTo>
                          <a:lnTo>
                            <a:pt x="0" y="132"/>
                          </a:lnTo>
                          <a:lnTo>
                            <a:pt x="0" y="138"/>
                          </a:lnTo>
                          <a:lnTo>
                            <a:pt x="0" y="141"/>
                          </a:lnTo>
                          <a:lnTo>
                            <a:pt x="0" y="145"/>
                          </a:lnTo>
                          <a:lnTo>
                            <a:pt x="0" y="146"/>
                          </a:lnTo>
                          <a:lnTo>
                            <a:pt x="0" y="147"/>
                          </a:lnTo>
                          <a:lnTo>
                            <a:pt x="0" y="148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2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729" y="641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7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0" y="0"/>
                          </a:moveTo>
                          <a:lnTo>
                            <a:pt x="17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3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729" y="666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7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7">
                          <a:moveTo>
                            <a:pt x="0" y="0"/>
                          </a:moveTo>
                          <a:lnTo>
                            <a:pt x="17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4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2" y="598"/>
                      <a:ext cx="1" cy="4"/>
                    </a:xfrm>
                    <a:prstGeom prst="line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5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744" y="602"/>
                      <a:ext cx="18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106" y="0"/>
                        </a:cxn>
                        <a:cxn ang="0">
                          <a:pos x="105" y="10"/>
                        </a:cxn>
                        <a:cxn ang="0">
                          <a:pos x="102" y="21"/>
                        </a:cxn>
                        <a:cxn ang="0">
                          <a:pos x="100" y="30"/>
                        </a:cxn>
                        <a:cxn ang="0">
                          <a:pos x="95" y="40"/>
                        </a:cxn>
                        <a:cxn ang="0">
                          <a:pos x="90" y="47"/>
                        </a:cxn>
                        <a:cxn ang="0">
                          <a:pos x="84" y="54"/>
                        </a:cxn>
                        <a:cxn ang="0">
                          <a:pos x="77" y="61"/>
                        </a:cxn>
                        <a:cxn ang="0">
                          <a:pos x="70" y="67"/>
                        </a:cxn>
                        <a:cxn ang="0">
                          <a:pos x="62" y="72"/>
                        </a:cxn>
                        <a:cxn ang="0">
                          <a:pos x="53" y="77"/>
                        </a:cxn>
                        <a:cxn ang="0">
                          <a:pos x="44" y="83"/>
                        </a:cxn>
                        <a:cxn ang="0">
                          <a:pos x="36" y="88"/>
                        </a:cxn>
                        <a:cxn ang="0">
                          <a:pos x="27" y="93"/>
                        </a:cxn>
                        <a:cxn ang="0">
                          <a:pos x="17" y="99"/>
                        </a:cxn>
                        <a:cxn ang="0">
                          <a:pos x="8" y="105"/>
                        </a:cxn>
                        <a:cxn ang="0">
                          <a:pos x="0" y="112"/>
                        </a:cxn>
                      </a:cxnLst>
                      <a:rect l="0" t="0" r="r" b="b"/>
                      <a:pathLst>
                        <a:path w="106" h="112">
                          <a:moveTo>
                            <a:pt x="106" y="0"/>
                          </a:moveTo>
                          <a:lnTo>
                            <a:pt x="105" y="10"/>
                          </a:lnTo>
                          <a:lnTo>
                            <a:pt x="102" y="21"/>
                          </a:lnTo>
                          <a:lnTo>
                            <a:pt x="100" y="30"/>
                          </a:lnTo>
                          <a:lnTo>
                            <a:pt x="95" y="40"/>
                          </a:lnTo>
                          <a:lnTo>
                            <a:pt x="90" y="47"/>
                          </a:lnTo>
                          <a:lnTo>
                            <a:pt x="84" y="54"/>
                          </a:lnTo>
                          <a:lnTo>
                            <a:pt x="77" y="61"/>
                          </a:lnTo>
                          <a:lnTo>
                            <a:pt x="70" y="67"/>
                          </a:lnTo>
                          <a:lnTo>
                            <a:pt x="62" y="72"/>
                          </a:lnTo>
                          <a:lnTo>
                            <a:pt x="53" y="77"/>
                          </a:lnTo>
                          <a:lnTo>
                            <a:pt x="44" y="83"/>
                          </a:lnTo>
                          <a:lnTo>
                            <a:pt x="36" y="88"/>
                          </a:lnTo>
                          <a:lnTo>
                            <a:pt x="27" y="93"/>
                          </a:lnTo>
                          <a:lnTo>
                            <a:pt x="17" y="99"/>
                          </a:lnTo>
                          <a:lnTo>
                            <a:pt x="8" y="105"/>
                          </a:lnTo>
                          <a:lnTo>
                            <a:pt x="0" y="112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6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761" y="602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0" y="0"/>
                          </a:moveTo>
                          <a:lnTo>
                            <a:pt x="1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7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744" y="620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4"/>
                        </a:cxn>
                        <a:cxn ang="0">
                          <a:pos x="0" y="0"/>
                        </a:cxn>
                        <a:cxn ang="0">
                          <a:pos x="9" y="14"/>
                        </a:cxn>
                      </a:cxnLst>
                      <a:rect l="0" t="0" r="r" b="b"/>
                      <a:pathLst>
                        <a:path w="9" h="14">
                          <a:moveTo>
                            <a:pt x="9" y="14"/>
                          </a:moveTo>
                          <a:lnTo>
                            <a:pt x="0" y="0"/>
                          </a:lnTo>
                          <a:lnTo>
                            <a:pt x="9" y="14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8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740" y="625"/>
                      <a:ext cx="3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17" y="0"/>
                        </a:cxn>
                        <a:cxn ang="0">
                          <a:pos x="16" y="1"/>
                        </a:cxn>
                        <a:cxn ang="0">
                          <a:pos x="15" y="2"/>
                        </a:cxn>
                        <a:cxn ang="0">
                          <a:pos x="14" y="4"/>
                        </a:cxn>
                        <a:cxn ang="0">
                          <a:pos x="13" y="5"/>
                        </a:cxn>
                        <a:cxn ang="0">
                          <a:pos x="11" y="7"/>
                        </a:cxn>
                        <a:cxn ang="0">
                          <a:pos x="10" y="9"/>
                        </a:cxn>
                        <a:cxn ang="0">
                          <a:pos x="9" y="10"/>
                        </a:cxn>
                        <a:cxn ang="0">
                          <a:pos x="8" y="12"/>
                        </a:cxn>
                        <a:cxn ang="0">
                          <a:pos x="7" y="14"/>
                        </a:cxn>
                        <a:cxn ang="0">
                          <a:pos x="6" y="16"/>
                        </a:cxn>
                        <a:cxn ang="0">
                          <a:pos x="4" y="17"/>
                        </a:cxn>
                        <a:cxn ang="0">
                          <a:pos x="3" y="19"/>
                        </a:cxn>
                        <a:cxn ang="0">
                          <a:pos x="2" y="22"/>
                        </a:cxn>
                        <a:cxn ang="0">
                          <a:pos x="1" y="23"/>
                        </a:cxn>
                        <a:cxn ang="0">
                          <a:pos x="0" y="25"/>
                        </a:cxn>
                        <a:cxn ang="0">
                          <a:pos x="0" y="28"/>
                        </a:cxn>
                      </a:cxnLst>
                      <a:rect l="0" t="0" r="r" b="b"/>
                      <a:pathLst>
                        <a:path w="17" h="28">
                          <a:moveTo>
                            <a:pt x="17" y="0"/>
                          </a:moveTo>
                          <a:lnTo>
                            <a:pt x="16" y="1"/>
                          </a:lnTo>
                          <a:lnTo>
                            <a:pt x="15" y="2"/>
                          </a:lnTo>
                          <a:lnTo>
                            <a:pt x="14" y="4"/>
                          </a:lnTo>
                          <a:lnTo>
                            <a:pt x="13" y="5"/>
                          </a:lnTo>
                          <a:lnTo>
                            <a:pt x="11" y="7"/>
                          </a:lnTo>
                          <a:lnTo>
                            <a:pt x="10" y="9"/>
                          </a:lnTo>
                          <a:lnTo>
                            <a:pt x="9" y="10"/>
                          </a:lnTo>
                          <a:lnTo>
                            <a:pt x="8" y="12"/>
                          </a:lnTo>
                          <a:lnTo>
                            <a:pt x="7" y="14"/>
                          </a:lnTo>
                          <a:lnTo>
                            <a:pt x="6" y="16"/>
                          </a:lnTo>
                          <a:lnTo>
                            <a:pt x="4" y="17"/>
                          </a:lnTo>
                          <a:lnTo>
                            <a:pt x="3" y="19"/>
                          </a:lnTo>
                          <a:lnTo>
                            <a:pt x="2" y="22"/>
                          </a:lnTo>
                          <a:lnTo>
                            <a:pt x="1" y="23"/>
                          </a:lnTo>
                          <a:lnTo>
                            <a:pt x="0" y="25"/>
                          </a:lnTo>
                          <a:lnTo>
                            <a:pt x="0" y="28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69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741" y="624"/>
                      <a:ext cx="3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" y="9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" h="9">
                          <a:moveTo>
                            <a:pt x="0" y="0"/>
                          </a:moveTo>
                          <a:lnTo>
                            <a:pt x="14" y="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0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738" y="629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7"/>
                        </a:cxn>
                        <a:cxn ang="0">
                          <a:pos x="0" y="0"/>
                        </a:cxn>
                        <a:cxn ang="0">
                          <a:pos x="16" y="7"/>
                        </a:cxn>
                      </a:cxnLst>
                      <a:rect l="0" t="0" r="r" b="b"/>
                      <a:pathLst>
                        <a:path w="16" h="7">
                          <a:moveTo>
                            <a:pt x="16" y="7"/>
                          </a:moveTo>
                          <a:lnTo>
                            <a:pt x="0" y="0"/>
                          </a:lnTo>
                          <a:lnTo>
                            <a:pt x="16" y="7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1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735" y="633"/>
                      <a:ext cx="1" cy="9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6" y="2"/>
                        </a:cxn>
                        <a:cxn ang="0">
                          <a:pos x="4" y="4"/>
                        </a:cxn>
                        <a:cxn ang="0">
                          <a:pos x="3" y="8"/>
                        </a:cxn>
                        <a:cxn ang="0">
                          <a:pos x="3" y="11"/>
                        </a:cxn>
                        <a:cxn ang="0">
                          <a:pos x="2" y="14"/>
                        </a:cxn>
                        <a:cxn ang="0">
                          <a:pos x="2" y="17"/>
                        </a:cxn>
                        <a:cxn ang="0">
                          <a:pos x="1" y="21"/>
                        </a:cxn>
                        <a:cxn ang="0">
                          <a:pos x="1" y="24"/>
                        </a:cxn>
                        <a:cxn ang="0">
                          <a:pos x="1" y="28"/>
                        </a:cxn>
                        <a:cxn ang="0">
                          <a:pos x="0" y="30"/>
                        </a:cxn>
                        <a:cxn ang="0">
                          <a:pos x="0" y="34"/>
                        </a:cxn>
                        <a:cxn ang="0">
                          <a:pos x="0" y="38"/>
                        </a:cxn>
                        <a:cxn ang="0">
                          <a:pos x="0" y="42"/>
                        </a:cxn>
                        <a:cxn ang="0">
                          <a:pos x="0" y="45"/>
                        </a:cxn>
                        <a:cxn ang="0">
                          <a:pos x="0" y="49"/>
                        </a:cxn>
                        <a:cxn ang="0">
                          <a:pos x="0" y="54"/>
                        </a:cxn>
                      </a:cxnLst>
                      <a:rect l="0" t="0" r="r" b="b"/>
                      <a:pathLst>
                        <a:path w="7" h="54">
                          <a:moveTo>
                            <a:pt x="7" y="0"/>
                          </a:moveTo>
                          <a:lnTo>
                            <a:pt x="6" y="2"/>
                          </a:lnTo>
                          <a:lnTo>
                            <a:pt x="4" y="4"/>
                          </a:lnTo>
                          <a:lnTo>
                            <a:pt x="3" y="8"/>
                          </a:lnTo>
                          <a:lnTo>
                            <a:pt x="3" y="11"/>
                          </a:lnTo>
                          <a:lnTo>
                            <a:pt x="2" y="14"/>
                          </a:lnTo>
                          <a:lnTo>
                            <a:pt x="2" y="17"/>
                          </a:lnTo>
                          <a:lnTo>
                            <a:pt x="1" y="21"/>
                          </a:lnTo>
                          <a:lnTo>
                            <a:pt x="1" y="24"/>
                          </a:lnTo>
                          <a:lnTo>
                            <a:pt x="1" y="28"/>
                          </a:lnTo>
                          <a:lnTo>
                            <a:pt x="0" y="30"/>
                          </a:lnTo>
                          <a:lnTo>
                            <a:pt x="0" y="34"/>
                          </a:lnTo>
                          <a:lnTo>
                            <a:pt x="0" y="38"/>
                          </a:lnTo>
                          <a:lnTo>
                            <a:pt x="0" y="42"/>
                          </a:lnTo>
                          <a:lnTo>
                            <a:pt x="0" y="45"/>
                          </a:lnTo>
                          <a:lnTo>
                            <a:pt x="0" y="49"/>
                          </a:lnTo>
                          <a:lnTo>
                            <a:pt x="0" y="54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2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735" y="633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5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 h="5">
                          <a:moveTo>
                            <a:pt x="0" y="0"/>
                          </a:moveTo>
                          <a:lnTo>
                            <a:pt x="16" y="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3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734" y="642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0" y="0"/>
                        </a:cxn>
                        <a:cxn ang="0">
                          <a:pos x="16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16" y="0"/>
                          </a:moveTo>
                          <a:lnTo>
                            <a:pt x="0" y="0"/>
                          </a:lnTo>
                          <a:lnTo>
                            <a:pt x="16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4" name="Freeform 102"/>
                    <p:cNvSpPr>
                      <a:spLocks/>
                    </p:cNvSpPr>
                    <p:nvPr/>
                  </p:nvSpPr>
                  <p:spPr bwMode="auto">
                    <a:xfrm>
                      <a:off x="735" y="642"/>
                      <a:ext cx="1" cy="2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6"/>
                        </a:cxn>
                        <a:cxn ang="0">
                          <a:pos x="0" y="50"/>
                        </a:cxn>
                        <a:cxn ang="0">
                          <a:pos x="0" y="70"/>
                        </a:cxn>
                        <a:cxn ang="0">
                          <a:pos x="0" y="87"/>
                        </a:cxn>
                        <a:cxn ang="0">
                          <a:pos x="0" y="101"/>
                        </a:cxn>
                        <a:cxn ang="0">
                          <a:pos x="0" y="113"/>
                        </a:cxn>
                        <a:cxn ang="0">
                          <a:pos x="0" y="121"/>
                        </a:cxn>
                        <a:cxn ang="0">
                          <a:pos x="0" y="128"/>
                        </a:cxn>
                        <a:cxn ang="0">
                          <a:pos x="0" y="134"/>
                        </a:cxn>
                        <a:cxn ang="0">
                          <a:pos x="0" y="138"/>
                        </a:cxn>
                        <a:cxn ang="0">
                          <a:pos x="0" y="140"/>
                        </a:cxn>
                        <a:cxn ang="0">
                          <a:pos x="0" y="141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h="142">
                          <a:moveTo>
                            <a:pt x="0" y="0"/>
                          </a:moveTo>
                          <a:lnTo>
                            <a:pt x="0" y="26"/>
                          </a:lnTo>
                          <a:lnTo>
                            <a:pt x="0" y="50"/>
                          </a:lnTo>
                          <a:lnTo>
                            <a:pt x="0" y="70"/>
                          </a:lnTo>
                          <a:lnTo>
                            <a:pt x="0" y="87"/>
                          </a:lnTo>
                          <a:lnTo>
                            <a:pt x="0" y="101"/>
                          </a:lnTo>
                          <a:lnTo>
                            <a:pt x="0" y="113"/>
                          </a:lnTo>
                          <a:lnTo>
                            <a:pt x="0" y="121"/>
                          </a:lnTo>
                          <a:lnTo>
                            <a:pt x="0" y="128"/>
                          </a:lnTo>
                          <a:lnTo>
                            <a:pt x="0" y="134"/>
                          </a:lnTo>
                          <a:lnTo>
                            <a:pt x="0" y="138"/>
                          </a:lnTo>
                          <a:lnTo>
                            <a:pt x="0" y="140"/>
                          </a:lnTo>
                          <a:lnTo>
                            <a:pt x="0" y="141"/>
                          </a:lnTo>
                          <a:lnTo>
                            <a:pt x="0" y="142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5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734" y="642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0" y="0"/>
                          </a:moveTo>
                          <a:lnTo>
                            <a:pt x="1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6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734" y="666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0" y="0"/>
                          </a:moveTo>
                          <a:lnTo>
                            <a:pt x="1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7" name="Rectangle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22" y="666"/>
                      <a:ext cx="22" cy="12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8" name="Rectangle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41" y="865"/>
                      <a:ext cx="7" cy="18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79" name="Rectangle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4" y="669"/>
                      <a:ext cx="4" cy="7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0" name="Freeform 108"/>
                    <p:cNvSpPr>
                      <a:spLocks/>
                    </p:cNvSpPr>
                    <p:nvPr/>
                  </p:nvSpPr>
                  <p:spPr bwMode="auto">
                    <a:xfrm>
                      <a:off x="730" y="625"/>
                      <a:ext cx="11" cy="9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55"/>
                        </a:cxn>
                        <a:cxn ang="0">
                          <a:pos x="67" y="35"/>
                        </a:cxn>
                        <a:cxn ang="0">
                          <a:pos x="13" y="0"/>
                        </a:cxn>
                        <a:cxn ang="0">
                          <a:pos x="0" y="20"/>
                        </a:cxn>
                        <a:cxn ang="0">
                          <a:pos x="53" y="55"/>
                        </a:cxn>
                      </a:cxnLst>
                      <a:rect l="0" t="0" r="r" b="b"/>
                      <a:pathLst>
                        <a:path w="67" h="55">
                          <a:moveTo>
                            <a:pt x="53" y="55"/>
                          </a:moveTo>
                          <a:lnTo>
                            <a:pt x="67" y="35"/>
                          </a:lnTo>
                          <a:lnTo>
                            <a:pt x="13" y="0"/>
                          </a:lnTo>
                          <a:lnTo>
                            <a:pt x="0" y="20"/>
                          </a:lnTo>
                          <a:lnTo>
                            <a:pt x="53" y="55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1" name="Freeform 109"/>
                    <p:cNvSpPr>
                      <a:spLocks/>
                    </p:cNvSpPr>
                    <p:nvPr/>
                  </p:nvSpPr>
                  <p:spPr bwMode="auto">
                    <a:xfrm>
                      <a:off x="736" y="616"/>
                      <a:ext cx="10" cy="9"/>
                    </a:xfrm>
                    <a:custGeom>
                      <a:avLst/>
                      <a:gdLst/>
                      <a:ahLst/>
                      <a:cxnLst>
                        <a:cxn ang="0">
                          <a:pos x="53" y="55"/>
                        </a:cxn>
                        <a:cxn ang="0">
                          <a:pos x="66" y="35"/>
                        </a:cxn>
                        <a:cxn ang="0">
                          <a:pos x="13" y="0"/>
                        </a:cxn>
                        <a:cxn ang="0">
                          <a:pos x="0" y="20"/>
                        </a:cxn>
                        <a:cxn ang="0">
                          <a:pos x="53" y="55"/>
                        </a:cxn>
                      </a:cxnLst>
                      <a:rect l="0" t="0" r="r" b="b"/>
                      <a:pathLst>
                        <a:path w="66" h="55">
                          <a:moveTo>
                            <a:pt x="53" y="55"/>
                          </a:moveTo>
                          <a:lnTo>
                            <a:pt x="66" y="35"/>
                          </a:lnTo>
                          <a:lnTo>
                            <a:pt x="13" y="0"/>
                          </a:lnTo>
                          <a:lnTo>
                            <a:pt x="0" y="20"/>
                          </a:lnTo>
                          <a:lnTo>
                            <a:pt x="53" y="55"/>
                          </a:lnTo>
                        </a:path>
                      </a:pathLst>
                    </a:custGeom>
                    <a:noFill/>
                    <a:ln w="317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2" name="Freeform 110"/>
                    <p:cNvSpPr>
                      <a:spLocks/>
                    </p:cNvSpPr>
                    <p:nvPr/>
                  </p:nvSpPr>
                  <p:spPr bwMode="auto">
                    <a:xfrm>
                      <a:off x="725" y="616"/>
                      <a:ext cx="7" cy="7"/>
                    </a:xfrm>
                    <a:custGeom>
                      <a:avLst/>
                      <a:gdLst/>
                      <a:ahLst/>
                      <a:cxnLst>
                        <a:cxn ang="0">
                          <a:pos x="41" y="14"/>
                        </a:cxn>
                        <a:cxn ang="0">
                          <a:pos x="21" y="0"/>
                        </a:cxn>
                        <a:cxn ang="0">
                          <a:pos x="0" y="29"/>
                        </a:cxn>
                        <a:cxn ang="0">
                          <a:pos x="20" y="42"/>
                        </a:cxn>
                        <a:cxn ang="0">
                          <a:pos x="41" y="14"/>
                        </a:cxn>
                      </a:cxnLst>
                      <a:rect l="0" t="0" r="r" b="b"/>
                      <a:pathLst>
                        <a:path w="41" h="42">
                          <a:moveTo>
                            <a:pt x="41" y="14"/>
                          </a:moveTo>
                          <a:lnTo>
                            <a:pt x="21" y="0"/>
                          </a:lnTo>
                          <a:lnTo>
                            <a:pt x="0" y="29"/>
                          </a:lnTo>
                          <a:lnTo>
                            <a:pt x="20" y="42"/>
                          </a:lnTo>
                          <a:lnTo>
                            <a:pt x="41" y="14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3" name="Line 1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9" y="622"/>
                      <a:ext cx="3" cy="4"/>
                    </a:xfrm>
                    <a:prstGeom prst="line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4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32" y="619"/>
                      <a:ext cx="3" cy="1"/>
                    </a:xfrm>
                    <a:prstGeom prst="line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5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622" y="614"/>
                      <a:ext cx="105" cy="55"/>
                    </a:xfrm>
                    <a:custGeom>
                      <a:avLst/>
                      <a:gdLst/>
                      <a:ahLst/>
                      <a:cxnLst>
                        <a:cxn ang="0">
                          <a:pos x="633" y="33"/>
                        </a:cxn>
                        <a:cxn ang="0">
                          <a:pos x="613" y="24"/>
                        </a:cxn>
                        <a:cxn ang="0">
                          <a:pos x="584" y="16"/>
                        </a:cxn>
                        <a:cxn ang="0">
                          <a:pos x="547" y="8"/>
                        </a:cxn>
                        <a:cxn ang="0">
                          <a:pos x="504" y="3"/>
                        </a:cxn>
                        <a:cxn ang="0">
                          <a:pos x="454" y="0"/>
                        </a:cxn>
                        <a:cxn ang="0">
                          <a:pos x="400" y="1"/>
                        </a:cxn>
                        <a:cxn ang="0">
                          <a:pos x="345" y="4"/>
                        </a:cxn>
                        <a:cxn ang="0">
                          <a:pos x="289" y="14"/>
                        </a:cxn>
                        <a:cxn ang="0">
                          <a:pos x="233" y="28"/>
                        </a:cxn>
                        <a:cxn ang="0">
                          <a:pos x="181" y="48"/>
                        </a:cxn>
                        <a:cxn ang="0">
                          <a:pos x="132" y="74"/>
                        </a:cxn>
                        <a:cxn ang="0">
                          <a:pos x="88" y="107"/>
                        </a:cxn>
                        <a:cxn ang="0">
                          <a:pos x="51" y="149"/>
                        </a:cxn>
                        <a:cxn ang="0">
                          <a:pos x="23" y="199"/>
                        </a:cxn>
                        <a:cxn ang="0">
                          <a:pos x="6" y="258"/>
                        </a:cxn>
                        <a:cxn ang="0">
                          <a:pos x="0" y="328"/>
                        </a:cxn>
                      </a:cxnLst>
                      <a:rect l="0" t="0" r="r" b="b"/>
                      <a:pathLst>
                        <a:path w="633" h="328">
                          <a:moveTo>
                            <a:pt x="633" y="33"/>
                          </a:moveTo>
                          <a:lnTo>
                            <a:pt x="613" y="24"/>
                          </a:lnTo>
                          <a:lnTo>
                            <a:pt x="584" y="16"/>
                          </a:lnTo>
                          <a:lnTo>
                            <a:pt x="547" y="8"/>
                          </a:lnTo>
                          <a:lnTo>
                            <a:pt x="504" y="3"/>
                          </a:lnTo>
                          <a:lnTo>
                            <a:pt x="454" y="0"/>
                          </a:lnTo>
                          <a:lnTo>
                            <a:pt x="400" y="1"/>
                          </a:lnTo>
                          <a:lnTo>
                            <a:pt x="345" y="4"/>
                          </a:lnTo>
                          <a:lnTo>
                            <a:pt x="289" y="14"/>
                          </a:lnTo>
                          <a:lnTo>
                            <a:pt x="233" y="28"/>
                          </a:lnTo>
                          <a:lnTo>
                            <a:pt x="181" y="48"/>
                          </a:lnTo>
                          <a:lnTo>
                            <a:pt x="132" y="74"/>
                          </a:lnTo>
                          <a:lnTo>
                            <a:pt x="88" y="107"/>
                          </a:lnTo>
                          <a:lnTo>
                            <a:pt x="51" y="149"/>
                          </a:lnTo>
                          <a:lnTo>
                            <a:pt x="23" y="199"/>
                          </a:lnTo>
                          <a:lnTo>
                            <a:pt x="6" y="258"/>
                          </a:lnTo>
                          <a:lnTo>
                            <a:pt x="0" y="328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6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726" y="619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0"/>
                        </a:cxn>
                        <a:cxn ang="0">
                          <a:pos x="0" y="14"/>
                        </a:cxn>
                        <a:cxn ang="0">
                          <a:pos x="10" y="0"/>
                        </a:cxn>
                      </a:cxnLst>
                      <a:rect l="0" t="0" r="r" b="b"/>
                      <a:pathLst>
                        <a:path w="10" h="14">
                          <a:moveTo>
                            <a:pt x="10" y="0"/>
                          </a:moveTo>
                          <a:lnTo>
                            <a:pt x="0" y="14"/>
                          </a:lnTo>
                          <a:lnTo>
                            <a:pt x="1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7" name="Freeform 115"/>
                    <p:cNvSpPr>
                      <a:spLocks/>
                    </p:cNvSpPr>
                    <p:nvPr/>
                  </p:nvSpPr>
                  <p:spPr bwMode="auto">
                    <a:xfrm>
                      <a:off x="620" y="669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0" y="0"/>
                        </a:cxn>
                        <a:cxn ang="0">
                          <a:pos x="16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16" y="0"/>
                          </a:moveTo>
                          <a:lnTo>
                            <a:pt x="0" y="0"/>
                          </a:lnTo>
                          <a:lnTo>
                            <a:pt x="16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8" name="Freeform 116"/>
                    <p:cNvSpPr>
                      <a:spLocks/>
                    </p:cNvSpPr>
                    <p:nvPr/>
                  </p:nvSpPr>
                  <p:spPr bwMode="auto">
                    <a:xfrm>
                      <a:off x="622" y="669"/>
                      <a:ext cx="184" cy="19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1" y="82"/>
                        </a:cxn>
                        <a:cxn ang="0">
                          <a:pos x="46" y="172"/>
                        </a:cxn>
                        <a:cxn ang="0">
                          <a:pos x="101" y="265"/>
                        </a:cxn>
                        <a:cxn ang="0">
                          <a:pos x="171" y="362"/>
                        </a:cxn>
                        <a:cxn ang="0">
                          <a:pos x="255" y="459"/>
                        </a:cxn>
                        <a:cxn ang="0">
                          <a:pos x="349" y="558"/>
                        </a:cxn>
                        <a:cxn ang="0">
                          <a:pos x="449" y="653"/>
                        </a:cxn>
                        <a:cxn ang="0">
                          <a:pos x="551" y="747"/>
                        </a:cxn>
                        <a:cxn ang="0">
                          <a:pos x="654" y="835"/>
                        </a:cxn>
                        <a:cxn ang="0">
                          <a:pos x="754" y="915"/>
                        </a:cxn>
                        <a:cxn ang="0">
                          <a:pos x="848" y="989"/>
                        </a:cxn>
                        <a:cxn ang="0">
                          <a:pos x="932" y="1052"/>
                        </a:cxn>
                        <a:cxn ang="0">
                          <a:pos x="1002" y="1105"/>
                        </a:cxn>
                        <a:cxn ang="0">
                          <a:pos x="1056" y="1143"/>
                        </a:cxn>
                        <a:cxn ang="0">
                          <a:pos x="1091" y="1168"/>
                        </a:cxn>
                        <a:cxn ang="0">
                          <a:pos x="1104" y="1177"/>
                        </a:cxn>
                      </a:cxnLst>
                      <a:rect l="0" t="0" r="r" b="b"/>
                      <a:pathLst>
                        <a:path w="1104" h="1177">
                          <a:moveTo>
                            <a:pt x="0" y="0"/>
                          </a:moveTo>
                          <a:lnTo>
                            <a:pt x="11" y="82"/>
                          </a:lnTo>
                          <a:lnTo>
                            <a:pt x="46" y="172"/>
                          </a:lnTo>
                          <a:lnTo>
                            <a:pt x="101" y="265"/>
                          </a:lnTo>
                          <a:lnTo>
                            <a:pt x="171" y="362"/>
                          </a:lnTo>
                          <a:lnTo>
                            <a:pt x="255" y="459"/>
                          </a:lnTo>
                          <a:lnTo>
                            <a:pt x="349" y="558"/>
                          </a:lnTo>
                          <a:lnTo>
                            <a:pt x="449" y="653"/>
                          </a:lnTo>
                          <a:lnTo>
                            <a:pt x="551" y="747"/>
                          </a:lnTo>
                          <a:lnTo>
                            <a:pt x="654" y="835"/>
                          </a:lnTo>
                          <a:lnTo>
                            <a:pt x="754" y="915"/>
                          </a:lnTo>
                          <a:lnTo>
                            <a:pt x="848" y="989"/>
                          </a:lnTo>
                          <a:lnTo>
                            <a:pt x="932" y="1052"/>
                          </a:lnTo>
                          <a:lnTo>
                            <a:pt x="1002" y="1105"/>
                          </a:lnTo>
                          <a:lnTo>
                            <a:pt x="1056" y="1143"/>
                          </a:lnTo>
                          <a:lnTo>
                            <a:pt x="1091" y="1168"/>
                          </a:lnTo>
                          <a:lnTo>
                            <a:pt x="1104" y="1177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9" name="Freeform 117"/>
                    <p:cNvSpPr>
                      <a:spLocks/>
                    </p:cNvSpPr>
                    <p:nvPr/>
                  </p:nvSpPr>
                  <p:spPr bwMode="auto">
                    <a:xfrm>
                      <a:off x="620" y="669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0" y="0"/>
                          </a:moveTo>
                          <a:lnTo>
                            <a:pt x="1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0" name="Freeform 118"/>
                    <p:cNvSpPr>
                      <a:spLocks/>
                    </p:cNvSpPr>
                    <p:nvPr/>
                  </p:nvSpPr>
                  <p:spPr bwMode="auto">
                    <a:xfrm>
                      <a:off x="805" y="864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0"/>
                        </a:cxn>
                        <a:cxn ang="0">
                          <a:pos x="0" y="14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14">
                          <a:moveTo>
                            <a:pt x="9" y="0"/>
                          </a:moveTo>
                          <a:lnTo>
                            <a:pt x="0" y="14"/>
                          </a:ln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1" name="Freeform 119"/>
                    <p:cNvSpPr>
                      <a:spLocks/>
                    </p:cNvSpPr>
                    <p:nvPr/>
                  </p:nvSpPr>
                  <p:spPr bwMode="auto">
                    <a:xfrm>
                      <a:off x="806" y="865"/>
                      <a:ext cx="13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3" y="2"/>
                        </a:cxn>
                        <a:cxn ang="0">
                          <a:pos x="7" y="6"/>
                        </a:cxn>
                        <a:cxn ang="0">
                          <a:pos x="12" y="9"/>
                        </a:cxn>
                        <a:cxn ang="0">
                          <a:pos x="18" y="15"/>
                        </a:cxn>
                        <a:cxn ang="0">
                          <a:pos x="24" y="21"/>
                        </a:cxn>
                        <a:cxn ang="0">
                          <a:pos x="31" y="29"/>
                        </a:cxn>
                        <a:cxn ang="0">
                          <a:pos x="39" y="38"/>
                        </a:cxn>
                        <a:cxn ang="0">
                          <a:pos x="46" y="46"/>
                        </a:cxn>
                        <a:cxn ang="0">
                          <a:pos x="53" y="55"/>
                        </a:cxn>
                        <a:cxn ang="0">
                          <a:pos x="59" y="66"/>
                        </a:cxn>
                        <a:cxn ang="0">
                          <a:pos x="64" y="75"/>
                        </a:cxn>
                        <a:cxn ang="0">
                          <a:pos x="69" y="87"/>
                        </a:cxn>
                        <a:cxn ang="0">
                          <a:pos x="74" y="97"/>
                        </a:cxn>
                        <a:cxn ang="0">
                          <a:pos x="76" y="109"/>
                        </a:cxn>
                        <a:cxn ang="0">
                          <a:pos x="77" y="121"/>
                        </a:cxn>
                      </a:cxnLst>
                      <a:rect l="0" t="0" r="r" b="b"/>
                      <a:pathLst>
                        <a:path w="77" h="121">
                          <a:moveTo>
                            <a:pt x="0" y="0"/>
                          </a:moveTo>
                          <a:lnTo>
                            <a:pt x="3" y="2"/>
                          </a:lnTo>
                          <a:lnTo>
                            <a:pt x="7" y="6"/>
                          </a:lnTo>
                          <a:lnTo>
                            <a:pt x="12" y="9"/>
                          </a:lnTo>
                          <a:lnTo>
                            <a:pt x="18" y="15"/>
                          </a:lnTo>
                          <a:lnTo>
                            <a:pt x="24" y="21"/>
                          </a:lnTo>
                          <a:lnTo>
                            <a:pt x="31" y="29"/>
                          </a:lnTo>
                          <a:lnTo>
                            <a:pt x="39" y="38"/>
                          </a:lnTo>
                          <a:lnTo>
                            <a:pt x="46" y="46"/>
                          </a:lnTo>
                          <a:lnTo>
                            <a:pt x="53" y="55"/>
                          </a:lnTo>
                          <a:lnTo>
                            <a:pt x="59" y="66"/>
                          </a:lnTo>
                          <a:lnTo>
                            <a:pt x="64" y="75"/>
                          </a:lnTo>
                          <a:lnTo>
                            <a:pt x="69" y="87"/>
                          </a:lnTo>
                          <a:lnTo>
                            <a:pt x="74" y="97"/>
                          </a:lnTo>
                          <a:lnTo>
                            <a:pt x="76" y="109"/>
                          </a:lnTo>
                          <a:lnTo>
                            <a:pt x="77" y="121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2" name="Freeform 120"/>
                    <p:cNvSpPr>
                      <a:spLocks/>
                    </p:cNvSpPr>
                    <p:nvPr/>
                  </p:nvSpPr>
                  <p:spPr bwMode="auto">
                    <a:xfrm>
                      <a:off x="805" y="864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4"/>
                        </a:cxn>
                        <a:cxn ang="0">
                          <a:pos x="9" y="0"/>
                        </a:cxn>
                        <a:cxn ang="0">
                          <a:pos x="0" y="14"/>
                        </a:cxn>
                      </a:cxnLst>
                      <a:rect l="0" t="0" r="r" b="b"/>
                      <a:pathLst>
                        <a:path w="9" h="14">
                          <a:moveTo>
                            <a:pt x="0" y="14"/>
                          </a:moveTo>
                          <a:lnTo>
                            <a:pt x="9" y="0"/>
                          </a:lnTo>
                          <a:lnTo>
                            <a:pt x="0" y="14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3" name="Freeform 121"/>
                    <p:cNvSpPr>
                      <a:spLocks/>
                    </p:cNvSpPr>
                    <p:nvPr/>
                  </p:nvSpPr>
                  <p:spPr bwMode="auto">
                    <a:xfrm>
                      <a:off x="817" y="885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0" y="0"/>
                        </a:cxn>
                        <a:cxn ang="0">
                          <a:pos x="16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16" y="0"/>
                          </a:moveTo>
                          <a:lnTo>
                            <a:pt x="0" y="0"/>
                          </a:lnTo>
                          <a:lnTo>
                            <a:pt x="16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4" name="Line 12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13" y="885"/>
                      <a:ext cx="6" cy="1"/>
                    </a:xfrm>
                    <a:prstGeom prst="line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5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793" y="862"/>
                      <a:ext cx="20" cy="23"/>
                    </a:xfrm>
                    <a:custGeom>
                      <a:avLst/>
                      <a:gdLst/>
                      <a:ahLst/>
                      <a:cxnLst>
                        <a:cxn ang="0">
                          <a:pos x="119" y="140"/>
                        </a:cxn>
                        <a:cxn ang="0">
                          <a:pos x="117" y="122"/>
                        </a:cxn>
                        <a:cxn ang="0">
                          <a:pos x="113" y="107"/>
                        </a:cxn>
                        <a:cxn ang="0">
                          <a:pos x="108" y="93"/>
                        </a:cxn>
                        <a:cxn ang="0">
                          <a:pos x="101" y="79"/>
                        </a:cxn>
                        <a:cxn ang="0">
                          <a:pos x="91" y="66"/>
                        </a:cxn>
                        <a:cxn ang="0">
                          <a:pos x="81" y="55"/>
                        </a:cxn>
                        <a:cxn ang="0">
                          <a:pos x="70" y="45"/>
                        </a:cxn>
                        <a:cxn ang="0">
                          <a:pos x="60" y="36"/>
                        </a:cxn>
                        <a:cxn ang="0">
                          <a:pos x="48" y="27"/>
                        </a:cxn>
                        <a:cxn ang="0">
                          <a:pos x="38" y="20"/>
                        </a:cxn>
                        <a:cxn ang="0">
                          <a:pos x="27" y="13"/>
                        </a:cxn>
                        <a:cxn ang="0">
                          <a:pos x="18" y="9"/>
                        </a:cxn>
                        <a:cxn ang="0">
                          <a:pos x="11" y="5"/>
                        </a:cxn>
                        <a:cxn ang="0">
                          <a:pos x="5" y="2"/>
                        </a:cxn>
                        <a:cxn ang="0">
                          <a:pos x="1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9" h="140">
                          <a:moveTo>
                            <a:pt x="119" y="140"/>
                          </a:moveTo>
                          <a:lnTo>
                            <a:pt x="117" y="122"/>
                          </a:lnTo>
                          <a:lnTo>
                            <a:pt x="113" y="107"/>
                          </a:lnTo>
                          <a:lnTo>
                            <a:pt x="108" y="93"/>
                          </a:lnTo>
                          <a:lnTo>
                            <a:pt x="101" y="79"/>
                          </a:lnTo>
                          <a:lnTo>
                            <a:pt x="91" y="66"/>
                          </a:lnTo>
                          <a:lnTo>
                            <a:pt x="81" y="55"/>
                          </a:lnTo>
                          <a:lnTo>
                            <a:pt x="70" y="45"/>
                          </a:lnTo>
                          <a:lnTo>
                            <a:pt x="60" y="36"/>
                          </a:lnTo>
                          <a:lnTo>
                            <a:pt x="48" y="27"/>
                          </a:lnTo>
                          <a:lnTo>
                            <a:pt x="38" y="20"/>
                          </a:lnTo>
                          <a:lnTo>
                            <a:pt x="27" y="13"/>
                          </a:lnTo>
                          <a:lnTo>
                            <a:pt x="18" y="9"/>
                          </a:lnTo>
                          <a:lnTo>
                            <a:pt x="11" y="5"/>
                          </a:lnTo>
                          <a:lnTo>
                            <a:pt x="5" y="2"/>
                          </a:lnTo>
                          <a:lnTo>
                            <a:pt x="1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6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811" y="885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0" y="0"/>
                        </a:cxn>
                        <a:cxn ang="0">
                          <a:pos x="16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16" y="0"/>
                          </a:moveTo>
                          <a:lnTo>
                            <a:pt x="0" y="0"/>
                          </a:lnTo>
                          <a:lnTo>
                            <a:pt x="16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7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793" y="861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7"/>
                        </a:cxn>
                        <a:cxn ang="0">
                          <a:pos x="5" y="0"/>
                        </a:cxn>
                        <a:cxn ang="0">
                          <a:pos x="0" y="17"/>
                        </a:cxn>
                      </a:cxnLst>
                      <a:rect l="0" t="0" r="r" b="b"/>
                      <a:pathLst>
                        <a:path w="5" h="17">
                          <a:moveTo>
                            <a:pt x="0" y="17"/>
                          </a:moveTo>
                          <a:lnTo>
                            <a:pt x="5" y="0"/>
                          </a:lnTo>
                          <a:lnTo>
                            <a:pt x="0" y="17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8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616" y="669"/>
                      <a:ext cx="177" cy="193"/>
                    </a:xfrm>
                    <a:custGeom>
                      <a:avLst/>
                      <a:gdLst/>
                      <a:ahLst/>
                      <a:cxnLst>
                        <a:cxn ang="0">
                          <a:pos x="1060" y="1158"/>
                        </a:cxn>
                        <a:cxn ang="0">
                          <a:pos x="1048" y="1149"/>
                        </a:cxn>
                        <a:cxn ang="0">
                          <a:pos x="1015" y="1126"/>
                        </a:cxn>
                        <a:cxn ang="0">
                          <a:pos x="962" y="1087"/>
                        </a:cxn>
                        <a:cxn ang="0">
                          <a:pos x="895" y="1036"/>
                        </a:cxn>
                        <a:cxn ang="0">
                          <a:pos x="814" y="974"/>
                        </a:cxn>
                        <a:cxn ang="0">
                          <a:pos x="726" y="901"/>
                        </a:cxn>
                        <a:cxn ang="0">
                          <a:pos x="630" y="822"/>
                        </a:cxn>
                        <a:cxn ang="0">
                          <a:pos x="531" y="735"/>
                        </a:cxn>
                        <a:cxn ang="0">
                          <a:pos x="432" y="644"/>
                        </a:cxn>
                        <a:cxn ang="0">
                          <a:pos x="336" y="549"/>
                        </a:cxn>
                        <a:cxn ang="0">
                          <a:pos x="247" y="454"/>
                        </a:cxn>
                        <a:cxn ang="0">
                          <a:pos x="167" y="357"/>
                        </a:cxn>
                        <a:cxn ang="0">
                          <a:pos x="99" y="262"/>
                        </a:cxn>
                        <a:cxn ang="0">
                          <a:pos x="46" y="170"/>
                        </a:cxn>
                        <a:cxn ang="0">
                          <a:pos x="12" y="8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60" h="1158">
                          <a:moveTo>
                            <a:pt x="1060" y="1158"/>
                          </a:moveTo>
                          <a:lnTo>
                            <a:pt x="1048" y="1149"/>
                          </a:lnTo>
                          <a:lnTo>
                            <a:pt x="1015" y="1126"/>
                          </a:lnTo>
                          <a:lnTo>
                            <a:pt x="962" y="1087"/>
                          </a:lnTo>
                          <a:lnTo>
                            <a:pt x="895" y="1036"/>
                          </a:lnTo>
                          <a:lnTo>
                            <a:pt x="814" y="974"/>
                          </a:lnTo>
                          <a:lnTo>
                            <a:pt x="726" y="901"/>
                          </a:lnTo>
                          <a:lnTo>
                            <a:pt x="630" y="822"/>
                          </a:lnTo>
                          <a:lnTo>
                            <a:pt x="531" y="735"/>
                          </a:lnTo>
                          <a:lnTo>
                            <a:pt x="432" y="644"/>
                          </a:lnTo>
                          <a:lnTo>
                            <a:pt x="336" y="549"/>
                          </a:lnTo>
                          <a:lnTo>
                            <a:pt x="247" y="454"/>
                          </a:lnTo>
                          <a:lnTo>
                            <a:pt x="167" y="357"/>
                          </a:lnTo>
                          <a:lnTo>
                            <a:pt x="99" y="262"/>
                          </a:lnTo>
                          <a:lnTo>
                            <a:pt x="46" y="170"/>
                          </a:lnTo>
                          <a:lnTo>
                            <a:pt x="12" y="8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9050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9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792" y="861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0"/>
                        </a:cxn>
                        <a:cxn ang="0">
                          <a:pos x="0" y="14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14">
                          <a:moveTo>
                            <a:pt x="9" y="0"/>
                          </a:moveTo>
                          <a:lnTo>
                            <a:pt x="0" y="14"/>
                          </a:ln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0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615" y="669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0" y="0"/>
                          </a:moveTo>
                          <a:lnTo>
                            <a:pt x="1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1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616" y="611"/>
                      <a:ext cx="112" cy="5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49"/>
                        </a:cxn>
                        <a:cxn ang="0">
                          <a:pos x="6" y="275"/>
                        </a:cxn>
                        <a:cxn ang="0">
                          <a:pos x="25" y="212"/>
                        </a:cxn>
                        <a:cxn ang="0">
                          <a:pos x="55" y="160"/>
                        </a:cxn>
                        <a:cxn ang="0">
                          <a:pos x="93" y="115"/>
                        </a:cxn>
                        <a:cxn ang="0">
                          <a:pos x="140" y="79"/>
                        </a:cxn>
                        <a:cxn ang="0">
                          <a:pos x="191" y="51"/>
                        </a:cxn>
                        <a:cxn ang="0">
                          <a:pos x="249" y="30"/>
                        </a:cxn>
                        <a:cxn ang="0">
                          <a:pos x="307" y="15"/>
                        </a:cxn>
                        <a:cxn ang="0">
                          <a:pos x="366" y="5"/>
                        </a:cxn>
                        <a:cxn ang="0">
                          <a:pos x="426" y="0"/>
                        </a:cxn>
                        <a:cxn ang="0">
                          <a:pos x="482" y="0"/>
                        </a:cxn>
                        <a:cxn ang="0">
                          <a:pos x="534" y="2"/>
                        </a:cxn>
                        <a:cxn ang="0">
                          <a:pos x="581" y="8"/>
                        </a:cxn>
                        <a:cxn ang="0">
                          <a:pos x="619" y="15"/>
                        </a:cxn>
                        <a:cxn ang="0">
                          <a:pos x="649" y="24"/>
                        </a:cxn>
                        <a:cxn ang="0">
                          <a:pos x="668" y="33"/>
                        </a:cxn>
                      </a:cxnLst>
                      <a:rect l="0" t="0" r="r" b="b"/>
                      <a:pathLst>
                        <a:path w="668" h="349">
                          <a:moveTo>
                            <a:pt x="0" y="349"/>
                          </a:moveTo>
                          <a:lnTo>
                            <a:pt x="6" y="275"/>
                          </a:lnTo>
                          <a:lnTo>
                            <a:pt x="25" y="212"/>
                          </a:lnTo>
                          <a:lnTo>
                            <a:pt x="55" y="160"/>
                          </a:lnTo>
                          <a:lnTo>
                            <a:pt x="93" y="115"/>
                          </a:lnTo>
                          <a:lnTo>
                            <a:pt x="140" y="79"/>
                          </a:lnTo>
                          <a:lnTo>
                            <a:pt x="191" y="51"/>
                          </a:lnTo>
                          <a:lnTo>
                            <a:pt x="249" y="30"/>
                          </a:lnTo>
                          <a:lnTo>
                            <a:pt x="307" y="15"/>
                          </a:lnTo>
                          <a:lnTo>
                            <a:pt x="366" y="5"/>
                          </a:lnTo>
                          <a:lnTo>
                            <a:pt x="426" y="0"/>
                          </a:lnTo>
                          <a:lnTo>
                            <a:pt x="482" y="0"/>
                          </a:lnTo>
                          <a:lnTo>
                            <a:pt x="534" y="2"/>
                          </a:lnTo>
                          <a:lnTo>
                            <a:pt x="581" y="8"/>
                          </a:lnTo>
                          <a:lnTo>
                            <a:pt x="619" y="15"/>
                          </a:lnTo>
                          <a:lnTo>
                            <a:pt x="649" y="24"/>
                          </a:lnTo>
                          <a:lnTo>
                            <a:pt x="668" y="33"/>
                          </a:lnTo>
                        </a:path>
                      </a:pathLst>
                    </a:custGeom>
                    <a:noFill/>
                    <a:ln w="19050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2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615" y="669"/>
                      <a:ext cx="3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0" y="0"/>
                        </a:cxn>
                        <a:cxn ang="0">
                          <a:pos x="16" y="0"/>
                        </a:cxn>
                      </a:cxnLst>
                      <a:rect l="0" t="0" r="r" b="b"/>
                      <a:pathLst>
                        <a:path w="16">
                          <a:moveTo>
                            <a:pt x="16" y="0"/>
                          </a:moveTo>
                          <a:lnTo>
                            <a:pt x="0" y="0"/>
                          </a:lnTo>
                          <a:lnTo>
                            <a:pt x="16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3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727" y="615"/>
                      <a:ext cx="1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0"/>
                        </a:cxn>
                        <a:cxn ang="0">
                          <a:pos x="0" y="14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14">
                          <a:moveTo>
                            <a:pt x="9" y="0"/>
                          </a:moveTo>
                          <a:lnTo>
                            <a:pt x="0" y="14"/>
                          </a:ln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4" name="Rectangle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12" y="885"/>
                      <a:ext cx="8" cy="3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5" name="Rectangle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29" y="890"/>
                      <a:ext cx="5" cy="3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6" name="Rectangle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12" y="888"/>
                      <a:ext cx="17" cy="6"/>
                    </a:xfrm>
                    <a:prstGeom prst="rect">
                      <a:avLst/>
                    </a:prstGeom>
                    <a:noFill/>
                    <a:ln w="4763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7" name="Rectangle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95" y="530"/>
                      <a:ext cx="56" cy="49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" name="Group 1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66" y="725"/>
                      <a:ext cx="187" cy="141"/>
                      <a:chOff x="1995" y="1243"/>
                      <a:chExt cx="187" cy="141"/>
                    </a:xfrm>
                  </p:grpSpPr>
                  <p:grpSp>
                    <p:nvGrpSpPr>
                      <p:cNvPr id="9" name="Group 1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995" y="1243"/>
                        <a:ext cx="187" cy="141"/>
                        <a:chOff x="1995" y="1243"/>
                        <a:chExt cx="187" cy="141"/>
                      </a:xfrm>
                    </p:grpSpPr>
                    <p:sp>
                      <p:nvSpPr>
                        <p:cNvPr id="28810" name="Freeform 1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95" y="1314"/>
                          <a:ext cx="68" cy="7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05" y="422"/>
                            </a:cxn>
                            <a:cxn ang="0">
                              <a:pos x="363" y="419"/>
                            </a:cxn>
                            <a:cxn ang="0">
                              <a:pos x="323" y="412"/>
                            </a:cxn>
                            <a:cxn ang="0">
                              <a:pos x="285" y="402"/>
                            </a:cxn>
                            <a:cxn ang="0">
                              <a:pos x="248" y="388"/>
                            </a:cxn>
                            <a:cxn ang="0">
                              <a:pos x="211" y="370"/>
                            </a:cxn>
                            <a:cxn ang="0">
                              <a:pos x="179" y="349"/>
                            </a:cxn>
                            <a:cxn ang="0">
                              <a:pos x="147" y="325"/>
                            </a:cxn>
                            <a:cxn ang="0">
                              <a:pos x="118" y="298"/>
                            </a:cxn>
                            <a:cxn ang="0">
                              <a:pos x="93" y="267"/>
                            </a:cxn>
                            <a:cxn ang="0">
                              <a:pos x="69" y="236"/>
                            </a:cxn>
                            <a:cxn ang="0">
                              <a:pos x="49" y="201"/>
                            </a:cxn>
                            <a:cxn ang="0">
                              <a:pos x="32" y="163"/>
                            </a:cxn>
                            <a:cxn ang="0">
                              <a:pos x="18" y="125"/>
                            </a:cxn>
                            <a:cxn ang="0">
                              <a:pos x="9" y="84"/>
                            </a:cxn>
                            <a:cxn ang="0">
                              <a:pos x="2" y="43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05" h="422">
                              <a:moveTo>
                                <a:pt x="405" y="422"/>
                              </a:moveTo>
                              <a:lnTo>
                                <a:pt x="363" y="419"/>
                              </a:lnTo>
                              <a:lnTo>
                                <a:pt x="323" y="412"/>
                              </a:lnTo>
                              <a:lnTo>
                                <a:pt x="285" y="402"/>
                              </a:lnTo>
                              <a:lnTo>
                                <a:pt x="248" y="388"/>
                              </a:lnTo>
                              <a:lnTo>
                                <a:pt x="211" y="370"/>
                              </a:lnTo>
                              <a:lnTo>
                                <a:pt x="179" y="349"/>
                              </a:lnTo>
                              <a:lnTo>
                                <a:pt x="147" y="325"/>
                              </a:lnTo>
                              <a:lnTo>
                                <a:pt x="118" y="298"/>
                              </a:lnTo>
                              <a:lnTo>
                                <a:pt x="93" y="267"/>
                              </a:lnTo>
                              <a:lnTo>
                                <a:pt x="69" y="236"/>
                              </a:lnTo>
                              <a:lnTo>
                                <a:pt x="49" y="201"/>
                              </a:lnTo>
                              <a:lnTo>
                                <a:pt x="32" y="163"/>
                              </a:lnTo>
                              <a:lnTo>
                                <a:pt x="18" y="125"/>
                              </a:lnTo>
                              <a:lnTo>
                                <a:pt x="9" y="84"/>
                              </a:lnTo>
                              <a:lnTo>
                                <a:pt x="2" y="43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chemeClr val="folHlink"/>
                        </a:solidFill>
                        <a:ln w="12700" cmpd="sng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8811" name="Freeform 1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95" y="1243"/>
                          <a:ext cx="68" cy="7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423"/>
                            </a:cxn>
                            <a:cxn ang="0">
                              <a:pos x="2" y="378"/>
                            </a:cxn>
                            <a:cxn ang="0">
                              <a:pos x="9" y="337"/>
                            </a:cxn>
                            <a:cxn ang="0">
                              <a:pos x="18" y="296"/>
                            </a:cxn>
                            <a:cxn ang="0">
                              <a:pos x="32" y="258"/>
                            </a:cxn>
                            <a:cxn ang="0">
                              <a:pos x="49" y="220"/>
                            </a:cxn>
                            <a:cxn ang="0">
                              <a:pos x="69" y="185"/>
                            </a:cxn>
                            <a:cxn ang="0">
                              <a:pos x="93" y="153"/>
                            </a:cxn>
                            <a:cxn ang="0">
                              <a:pos x="118" y="123"/>
                            </a:cxn>
                            <a:cxn ang="0">
                              <a:pos x="147" y="95"/>
                            </a:cxn>
                            <a:cxn ang="0">
                              <a:pos x="179" y="71"/>
                            </a:cxn>
                            <a:cxn ang="0">
                              <a:pos x="211" y="50"/>
                            </a:cxn>
                            <a:cxn ang="0">
                              <a:pos x="248" y="32"/>
                            </a:cxn>
                            <a:cxn ang="0">
                              <a:pos x="285" y="18"/>
                            </a:cxn>
                            <a:cxn ang="0">
                              <a:pos x="323" y="8"/>
                            </a:cxn>
                            <a:cxn ang="0">
                              <a:pos x="363" y="1"/>
                            </a:cxn>
                            <a:cxn ang="0">
                              <a:pos x="405" y="0"/>
                            </a:cxn>
                          </a:cxnLst>
                          <a:rect l="0" t="0" r="r" b="b"/>
                          <a:pathLst>
                            <a:path w="405" h="423">
                              <a:moveTo>
                                <a:pt x="0" y="423"/>
                              </a:moveTo>
                              <a:lnTo>
                                <a:pt x="2" y="378"/>
                              </a:lnTo>
                              <a:lnTo>
                                <a:pt x="9" y="337"/>
                              </a:lnTo>
                              <a:lnTo>
                                <a:pt x="18" y="296"/>
                              </a:lnTo>
                              <a:lnTo>
                                <a:pt x="32" y="258"/>
                              </a:lnTo>
                              <a:lnTo>
                                <a:pt x="49" y="220"/>
                              </a:lnTo>
                              <a:lnTo>
                                <a:pt x="69" y="185"/>
                              </a:lnTo>
                              <a:lnTo>
                                <a:pt x="93" y="153"/>
                              </a:lnTo>
                              <a:lnTo>
                                <a:pt x="118" y="123"/>
                              </a:lnTo>
                              <a:lnTo>
                                <a:pt x="147" y="95"/>
                              </a:lnTo>
                              <a:lnTo>
                                <a:pt x="179" y="71"/>
                              </a:lnTo>
                              <a:lnTo>
                                <a:pt x="211" y="50"/>
                              </a:lnTo>
                              <a:lnTo>
                                <a:pt x="248" y="32"/>
                              </a:lnTo>
                              <a:lnTo>
                                <a:pt x="285" y="18"/>
                              </a:lnTo>
                              <a:lnTo>
                                <a:pt x="323" y="8"/>
                              </a:lnTo>
                              <a:lnTo>
                                <a:pt x="363" y="1"/>
                              </a:lnTo>
                              <a:lnTo>
                                <a:pt x="405" y="0"/>
                              </a:lnTo>
                            </a:path>
                          </a:pathLst>
                        </a:custGeom>
                        <a:solidFill>
                          <a:schemeClr val="folHlink"/>
                        </a:solidFill>
                        <a:ln w="12700" cmpd="sng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8812" name="Freeform 1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63" y="1243"/>
                          <a:ext cx="119" cy="14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23" y="4"/>
                            </a:cxn>
                            <a:cxn ang="0">
                              <a:pos x="716" y="4"/>
                            </a:cxn>
                            <a:cxn ang="0">
                              <a:pos x="716" y="841"/>
                            </a:cxn>
                            <a:cxn ang="0">
                              <a:pos x="23" y="841"/>
                            </a:cxn>
                            <a:cxn ang="0">
                              <a:pos x="0" y="845"/>
                            </a:cxn>
                          </a:cxnLst>
                          <a:rect l="0" t="0" r="r" b="b"/>
                          <a:pathLst>
                            <a:path w="716" h="845">
                              <a:moveTo>
                                <a:pt x="0" y="0"/>
                              </a:moveTo>
                              <a:lnTo>
                                <a:pt x="23" y="4"/>
                              </a:lnTo>
                              <a:lnTo>
                                <a:pt x="716" y="4"/>
                              </a:lnTo>
                              <a:lnTo>
                                <a:pt x="716" y="841"/>
                              </a:lnTo>
                              <a:lnTo>
                                <a:pt x="23" y="841"/>
                              </a:lnTo>
                              <a:lnTo>
                                <a:pt x="0" y="845"/>
                              </a:lnTo>
                            </a:path>
                          </a:pathLst>
                        </a:custGeom>
                        <a:solidFill>
                          <a:schemeClr val="folHlink"/>
                        </a:solidFill>
                        <a:ln w="12700" cmpd="sng">
                          <a:solidFill>
                            <a:srgbClr val="0000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8813" name="Oval 1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1" y="1248"/>
                        <a:ext cx="130" cy="130"/>
                      </a:xfrm>
                      <a:prstGeom prst="ellipse">
                        <a:avLst/>
                      </a:prstGeom>
                      <a:solidFill>
                        <a:schemeClr val="folHlink"/>
                      </a:solidFill>
                      <a:ln w="12700">
                        <a:noFill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10" name="Group 142"/>
                <p:cNvGrpSpPr>
                  <a:grpSpLocks/>
                </p:cNvGrpSpPr>
                <p:nvPr/>
              </p:nvGrpSpPr>
              <p:grpSpPr bwMode="auto">
                <a:xfrm>
                  <a:off x="1111" y="239"/>
                  <a:ext cx="1205" cy="161"/>
                  <a:chOff x="1064" y="239"/>
                  <a:chExt cx="1122" cy="136"/>
                </a:xfrm>
              </p:grpSpPr>
              <p:sp>
                <p:nvSpPr>
                  <p:cNvPr id="28815" name="Freeform 143"/>
                  <p:cNvSpPr>
                    <a:spLocks/>
                  </p:cNvSpPr>
                  <p:nvPr/>
                </p:nvSpPr>
                <p:spPr bwMode="auto">
                  <a:xfrm>
                    <a:off x="1064" y="307"/>
                    <a:ext cx="1122" cy="68"/>
                  </a:xfrm>
                  <a:custGeom>
                    <a:avLst/>
                    <a:gdLst/>
                    <a:ahLst/>
                    <a:cxnLst>
                      <a:cxn ang="0">
                        <a:pos x="6730" y="119"/>
                      </a:cxn>
                      <a:cxn ang="0">
                        <a:pos x="6730" y="0"/>
                      </a:cxn>
                      <a:cxn ang="0">
                        <a:pos x="0" y="0"/>
                      </a:cxn>
                      <a:cxn ang="0">
                        <a:pos x="0" y="119"/>
                      </a:cxn>
                      <a:cxn ang="0">
                        <a:pos x="0" y="143"/>
                      </a:cxn>
                      <a:cxn ang="0">
                        <a:pos x="0" y="407"/>
                      </a:cxn>
                      <a:cxn ang="0">
                        <a:pos x="120" y="407"/>
                      </a:cxn>
                      <a:cxn ang="0">
                        <a:pos x="120" y="125"/>
                      </a:cxn>
                      <a:cxn ang="0">
                        <a:pos x="120" y="119"/>
                      </a:cxn>
                      <a:cxn ang="0">
                        <a:pos x="6611" y="119"/>
                      </a:cxn>
                      <a:cxn ang="0">
                        <a:pos x="6611" y="131"/>
                      </a:cxn>
                      <a:cxn ang="0">
                        <a:pos x="6611" y="407"/>
                      </a:cxn>
                      <a:cxn ang="0">
                        <a:pos x="6730" y="407"/>
                      </a:cxn>
                      <a:cxn ang="0">
                        <a:pos x="6730" y="179"/>
                      </a:cxn>
                      <a:cxn ang="0">
                        <a:pos x="6730" y="119"/>
                      </a:cxn>
                    </a:cxnLst>
                    <a:rect l="0" t="0" r="r" b="b"/>
                    <a:pathLst>
                      <a:path w="6730" h="407">
                        <a:moveTo>
                          <a:pt x="6730" y="119"/>
                        </a:moveTo>
                        <a:lnTo>
                          <a:pt x="6730" y="0"/>
                        </a:lnTo>
                        <a:lnTo>
                          <a:pt x="0" y="0"/>
                        </a:lnTo>
                        <a:lnTo>
                          <a:pt x="0" y="119"/>
                        </a:lnTo>
                        <a:lnTo>
                          <a:pt x="0" y="143"/>
                        </a:lnTo>
                        <a:lnTo>
                          <a:pt x="0" y="407"/>
                        </a:lnTo>
                        <a:lnTo>
                          <a:pt x="120" y="407"/>
                        </a:lnTo>
                        <a:lnTo>
                          <a:pt x="120" y="125"/>
                        </a:lnTo>
                        <a:lnTo>
                          <a:pt x="120" y="119"/>
                        </a:lnTo>
                        <a:lnTo>
                          <a:pt x="6611" y="119"/>
                        </a:lnTo>
                        <a:lnTo>
                          <a:pt x="6611" y="131"/>
                        </a:lnTo>
                        <a:lnTo>
                          <a:pt x="6611" y="407"/>
                        </a:lnTo>
                        <a:lnTo>
                          <a:pt x="6730" y="407"/>
                        </a:lnTo>
                        <a:lnTo>
                          <a:pt x="6730" y="179"/>
                        </a:lnTo>
                        <a:lnTo>
                          <a:pt x="6730" y="119"/>
                        </a:lnTo>
                      </a:path>
                    </a:pathLst>
                  </a:custGeom>
                  <a:solidFill>
                    <a:schemeClr val="folHlink"/>
                  </a:solidFill>
                  <a:ln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16" name="Freeform 144"/>
                  <p:cNvSpPr>
                    <a:spLocks/>
                  </p:cNvSpPr>
                  <p:nvPr/>
                </p:nvSpPr>
                <p:spPr bwMode="auto">
                  <a:xfrm>
                    <a:off x="1323" y="239"/>
                    <a:ext cx="167" cy="68"/>
                  </a:xfrm>
                  <a:custGeom>
                    <a:avLst/>
                    <a:gdLst/>
                    <a:ahLst/>
                    <a:cxnLst>
                      <a:cxn ang="0">
                        <a:pos x="1003" y="122"/>
                      </a:cxn>
                      <a:cxn ang="0">
                        <a:pos x="1003" y="0"/>
                      </a:cxn>
                      <a:cxn ang="0">
                        <a:pos x="0" y="0"/>
                      </a:cxn>
                      <a:cxn ang="0">
                        <a:pos x="0" y="122"/>
                      </a:cxn>
                      <a:cxn ang="0">
                        <a:pos x="0" y="145"/>
                      </a:cxn>
                      <a:cxn ang="0">
                        <a:pos x="0" y="408"/>
                      </a:cxn>
                      <a:cxn ang="0">
                        <a:pos x="71" y="408"/>
                      </a:cxn>
                      <a:cxn ang="0">
                        <a:pos x="71" y="80"/>
                      </a:cxn>
                      <a:cxn ang="0">
                        <a:pos x="71" y="74"/>
                      </a:cxn>
                      <a:cxn ang="0">
                        <a:pos x="929" y="74"/>
                      </a:cxn>
                      <a:cxn ang="0">
                        <a:pos x="929" y="86"/>
                      </a:cxn>
                      <a:cxn ang="0">
                        <a:pos x="929" y="408"/>
                      </a:cxn>
                      <a:cxn ang="0">
                        <a:pos x="1003" y="408"/>
                      </a:cxn>
                      <a:cxn ang="0">
                        <a:pos x="1003" y="181"/>
                      </a:cxn>
                      <a:cxn ang="0">
                        <a:pos x="1003" y="122"/>
                      </a:cxn>
                    </a:cxnLst>
                    <a:rect l="0" t="0" r="r" b="b"/>
                    <a:pathLst>
                      <a:path w="1003" h="408">
                        <a:moveTo>
                          <a:pt x="1003" y="122"/>
                        </a:moveTo>
                        <a:lnTo>
                          <a:pt x="1003" y="0"/>
                        </a:lnTo>
                        <a:lnTo>
                          <a:pt x="0" y="0"/>
                        </a:lnTo>
                        <a:lnTo>
                          <a:pt x="0" y="122"/>
                        </a:lnTo>
                        <a:lnTo>
                          <a:pt x="0" y="145"/>
                        </a:lnTo>
                        <a:lnTo>
                          <a:pt x="0" y="408"/>
                        </a:lnTo>
                        <a:lnTo>
                          <a:pt x="71" y="408"/>
                        </a:lnTo>
                        <a:lnTo>
                          <a:pt x="71" y="80"/>
                        </a:lnTo>
                        <a:lnTo>
                          <a:pt x="71" y="74"/>
                        </a:lnTo>
                        <a:lnTo>
                          <a:pt x="929" y="74"/>
                        </a:lnTo>
                        <a:lnTo>
                          <a:pt x="929" y="86"/>
                        </a:lnTo>
                        <a:lnTo>
                          <a:pt x="929" y="408"/>
                        </a:lnTo>
                        <a:lnTo>
                          <a:pt x="1003" y="408"/>
                        </a:lnTo>
                        <a:lnTo>
                          <a:pt x="1003" y="181"/>
                        </a:lnTo>
                        <a:lnTo>
                          <a:pt x="1003" y="122"/>
                        </a:lnTo>
                      </a:path>
                    </a:pathLst>
                  </a:custGeom>
                  <a:solidFill>
                    <a:schemeClr val="tx2"/>
                  </a:solidFill>
                  <a:ln w="635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17" name="Freeform 145"/>
                  <p:cNvSpPr>
                    <a:spLocks/>
                  </p:cNvSpPr>
                  <p:nvPr/>
                </p:nvSpPr>
                <p:spPr bwMode="auto">
                  <a:xfrm>
                    <a:off x="1095" y="338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0" y="61"/>
                      </a:cxn>
                      <a:cxn ang="0">
                        <a:pos x="6" y="60"/>
                      </a:cxn>
                      <a:cxn ang="0">
                        <a:pos x="12" y="58"/>
                      </a:cxn>
                      <a:cxn ang="0">
                        <a:pos x="17" y="57"/>
                      </a:cxn>
                      <a:cxn ang="0">
                        <a:pos x="22" y="55"/>
                      </a:cxn>
                      <a:cxn ang="0">
                        <a:pos x="28" y="52"/>
                      </a:cxn>
                      <a:cxn ang="0">
                        <a:pos x="33" y="49"/>
                      </a:cxn>
                      <a:cxn ang="0">
                        <a:pos x="37" y="45"/>
                      </a:cxn>
                      <a:cxn ang="0">
                        <a:pos x="42" y="42"/>
                      </a:cxn>
                      <a:cxn ang="0">
                        <a:pos x="45" y="37"/>
                      </a:cxn>
                      <a:cxn ang="0">
                        <a:pos x="49" y="33"/>
                      </a:cxn>
                      <a:cxn ang="0">
                        <a:pos x="51" y="28"/>
                      </a:cxn>
                      <a:cxn ang="0">
                        <a:pos x="54" y="22"/>
                      </a:cxn>
                      <a:cxn ang="0">
                        <a:pos x="56" y="17"/>
                      </a:cxn>
                      <a:cxn ang="0">
                        <a:pos x="57" y="12"/>
                      </a:cxn>
                      <a:cxn ang="0">
                        <a:pos x="58" y="6"/>
                      </a:cxn>
                      <a:cxn ang="0">
                        <a:pos x="59" y="0"/>
                      </a:cxn>
                    </a:cxnLst>
                    <a:rect l="0" t="0" r="r" b="b"/>
                    <a:pathLst>
                      <a:path w="59" h="61">
                        <a:moveTo>
                          <a:pt x="0" y="61"/>
                        </a:moveTo>
                        <a:lnTo>
                          <a:pt x="6" y="60"/>
                        </a:lnTo>
                        <a:lnTo>
                          <a:pt x="12" y="58"/>
                        </a:lnTo>
                        <a:lnTo>
                          <a:pt x="17" y="57"/>
                        </a:lnTo>
                        <a:lnTo>
                          <a:pt x="22" y="55"/>
                        </a:lnTo>
                        <a:lnTo>
                          <a:pt x="28" y="52"/>
                        </a:lnTo>
                        <a:lnTo>
                          <a:pt x="33" y="49"/>
                        </a:lnTo>
                        <a:lnTo>
                          <a:pt x="37" y="45"/>
                        </a:lnTo>
                        <a:lnTo>
                          <a:pt x="42" y="42"/>
                        </a:lnTo>
                        <a:lnTo>
                          <a:pt x="45" y="37"/>
                        </a:lnTo>
                        <a:lnTo>
                          <a:pt x="49" y="33"/>
                        </a:lnTo>
                        <a:lnTo>
                          <a:pt x="51" y="28"/>
                        </a:lnTo>
                        <a:lnTo>
                          <a:pt x="54" y="22"/>
                        </a:lnTo>
                        <a:lnTo>
                          <a:pt x="56" y="17"/>
                        </a:lnTo>
                        <a:lnTo>
                          <a:pt x="57" y="12"/>
                        </a:lnTo>
                        <a:lnTo>
                          <a:pt x="58" y="6"/>
                        </a:lnTo>
                        <a:lnTo>
                          <a:pt x="59" y="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18" name="Freeform 146"/>
                  <p:cNvSpPr>
                    <a:spLocks/>
                  </p:cNvSpPr>
                  <p:nvPr/>
                </p:nvSpPr>
                <p:spPr bwMode="auto">
                  <a:xfrm>
                    <a:off x="1095" y="347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20"/>
                      </a:cxn>
                      <a:cxn ang="0">
                        <a:pos x="0" y="0"/>
                      </a:cxn>
                      <a:cxn ang="0">
                        <a:pos x="0" y="20"/>
                      </a:cxn>
                    </a:cxnLst>
                    <a:rect l="0" t="0" r="r" b="b"/>
                    <a:pathLst>
                      <a:path h="20">
                        <a:moveTo>
                          <a:pt x="0" y="20"/>
                        </a:moveTo>
                        <a:lnTo>
                          <a:pt x="0" y="0"/>
                        </a:lnTo>
                        <a:lnTo>
                          <a:pt x="0" y="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19" name="Freeform 147"/>
                  <p:cNvSpPr>
                    <a:spLocks/>
                  </p:cNvSpPr>
                  <p:nvPr/>
                </p:nvSpPr>
                <p:spPr bwMode="auto">
                  <a:xfrm>
                    <a:off x="1104" y="338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9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9">
                        <a:moveTo>
                          <a:pt x="0" y="0"/>
                        </a:moveTo>
                        <a:lnTo>
                          <a:pt x="1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0" name="Freeform 148"/>
                  <p:cNvSpPr>
                    <a:spLocks/>
                  </p:cNvSpPr>
                  <p:nvPr/>
                </p:nvSpPr>
                <p:spPr bwMode="auto">
                  <a:xfrm>
                    <a:off x="1095" y="328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59" y="60"/>
                      </a:cxn>
                      <a:cxn ang="0">
                        <a:pos x="58" y="53"/>
                      </a:cxn>
                      <a:cxn ang="0">
                        <a:pos x="57" y="47"/>
                      </a:cxn>
                      <a:cxn ang="0">
                        <a:pos x="56" y="41"/>
                      </a:cxn>
                      <a:cxn ang="0">
                        <a:pos x="54" y="37"/>
                      </a:cxn>
                      <a:cxn ang="0">
                        <a:pos x="51" y="31"/>
                      </a:cxn>
                      <a:cxn ang="0">
                        <a:pos x="49" y="26"/>
                      </a:cxn>
                      <a:cxn ang="0">
                        <a:pos x="45" y="21"/>
                      </a:cxn>
                      <a:cxn ang="0">
                        <a:pos x="42" y="18"/>
                      </a:cxn>
                      <a:cxn ang="0">
                        <a:pos x="37" y="13"/>
                      </a:cxn>
                      <a:cxn ang="0">
                        <a:pos x="33" y="10"/>
                      </a:cxn>
                      <a:cxn ang="0">
                        <a:pos x="28" y="7"/>
                      </a:cxn>
                      <a:cxn ang="0">
                        <a:pos x="22" y="5"/>
                      </a:cxn>
                      <a:cxn ang="0">
                        <a:pos x="17" y="3"/>
                      </a:cxn>
                      <a:cxn ang="0">
                        <a:pos x="12" y="1"/>
                      </a:cxn>
                      <a:cxn ang="0">
                        <a:pos x="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9" h="60">
                        <a:moveTo>
                          <a:pt x="59" y="60"/>
                        </a:moveTo>
                        <a:lnTo>
                          <a:pt x="58" y="53"/>
                        </a:lnTo>
                        <a:lnTo>
                          <a:pt x="57" y="47"/>
                        </a:lnTo>
                        <a:lnTo>
                          <a:pt x="56" y="41"/>
                        </a:lnTo>
                        <a:lnTo>
                          <a:pt x="54" y="37"/>
                        </a:lnTo>
                        <a:lnTo>
                          <a:pt x="51" y="31"/>
                        </a:lnTo>
                        <a:lnTo>
                          <a:pt x="49" y="26"/>
                        </a:lnTo>
                        <a:lnTo>
                          <a:pt x="45" y="21"/>
                        </a:lnTo>
                        <a:lnTo>
                          <a:pt x="42" y="18"/>
                        </a:lnTo>
                        <a:lnTo>
                          <a:pt x="37" y="13"/>
                        </a:lnTo>
                        <a:lnTo>
                          <a:pt x="33" y="10"/>
                        </a:lnTo>
                        <a:lnTo>
                          <a:pt x="28" y="7"/>
                        </a:lnTo>
                        <a:lnTo>
                          <a:pt x="22" y="5"/>
                        </a:lnTo>
                        <a:lnTo>
                          <a:pt x="17" y="3"/>
                        </a:lnTo>
                        <a:lnTo>
                          <a:pt x="12" y="1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1" name="Freeform 149"/>
                  <p:cNvSpPr>
                    <a:spLocks/>
                  </p:cNvSpPr>
                  <p:nvPr/>
                </p:nvSpPr>
                <p:spPr bwMode="auto">
                  <a:xfrm>
                    <a:off x="1104" y="338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9" y="0"/>
                      </a:cxn>
                      <a:cxn ang="0">
                        <a:pos x="0" y="0"/>
                      </a:cxn>
                      <a:cxn ang="0">
                        <a:pos x="19" y="0"/>
                      </a:cxn>
                    </a:cxnLst>
                    <a:rect l="0" t="0" r="r" b="b"/>
                    <a:pathLst>
                      <a:path w="19">
                        <a:moveTo>
                          <a:pt x="19" y="0"/>
                        </a:moveTo>
                        <a:lnTo>
                          <a:pt x="0" y="0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2" name="Freeform 150"/>
                  <p:cNvSpPr>
                    <a:spLocks/>
                  </p:cNvSpPr>
                  <p:nvPr/>
                </p:nvSpPr>
                <p:spPr bwMode="auto">
                  <a:xfrm>
                    <a:off x="1095" y="326"/>
                    <a:ext cx="1" cy="4"/>
                  </a:xfrm>
                  <a:custGeom>
                    <a:avLst/>
                    <a:gdLst/>
                    <a:ahLst/>
                    <a:cxnLst>
                      <a:cxn ang="0">
                        <a:pos x="0" y="19"/>
                      </a:cxn>
                      <a:cxn ang="0">
                        <a:pos x="0" y="0"/>
                      </a:cxn>
                      <a:cxn ang="0">
                        <a:pos x="0" y="19"/>
                      </a:cxn>
                    </a:cxnLst>
                    <a:rect l="0" t="0" r="r" b="b"/>
                    <a:pathLst>
                      <a:path h="19">
                        <a:moveTo>
                          <a:pt x="0" y="19"/>
                        </a:moveTo>
                        <a:lnTo>
                          <a:pt x="0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3" name="Freeform 151"/>
                  <p:cNvSpPr>
                    <a:spLocks/>
                  </p:cNvSpPr>
                  <p:nvPr/>
                </p:nvSpPr>
                <p:spPr bwMode="auto">
                  <a:xfrm>
                    <a:off x="1085" y="328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58" y="0"/>
                      </a:cxn>
                      <a:cxn ang="0">
                        <a:pos x="51" y="0"/>
                      </a:cxn>
                      <a:cxn ang="0">
                        <a:pos x="45" y="1"/>
                      </a:cxn>
                      <a:cxn ang="0">
                        <a:pos x="39" y="3"/>
                      </a:cxn>
                      <a:cxn ang="0">
                        <a:pos x="35" y="5"/>
                      </a:cxn>
                      <a:cxn ang="0">
                        <a:pos x="29" y="7"/>
                      </a:cxn>
                      <a:cxn ang="0">
                        <a:pos x="24" y="10"/>
                      </a:cxn>
                      <a:cxn ang="0">
                        <a:pos x="21" y="13"/>
                      </a:cxn>
                      <a:cxn ang="0">
                        <a:pos x="16" y="18"/>
                      </a:cxn>
                      <a:cxn ang="0">
                        <a:pos x="12" y="21"/>
                      </a:cxn>
                      <a:cxn ang="0">
                        <a:pos x="9" y="26"/>
                      </a:cxn>
                      <a:cxn ang="0">
                        <a:pos x="5" y="31"/>
                      </a:cxn>
                      <a:cxn ang="0">
                        <a:pos x="3" y="37"/>
                      </a:cxn>
                      <a:cxn ang="0">
                        <a:pos x="2" y="41"/>
                      </a:cxn>
                      <a:cxn ang="0">
                        <a:pos x="1" y="47"/>
                      </a:cxn>
                      <a:cxn ang="0">
                        <a:pos x="0" y="53"/>
                      </a:cxn>
                      <a:cxn ang="0">
                        <a:pos x="0" y="60"/>
                      </a:cxn>
                    </a:cxnLst>
                    <a:rect l="0" t="0" r="r" b="b"/>
                    <a:pathLst>
                      <a:path w="58" h="60">
                        <a:moveTo>
                          <a:pt x="58" y="0"/>
                        </a:moveTo>
                        <a:lnTo>
                          <a:pt x="51" y="0"/>
                        </a:lnTo>
                        <a:lnTo>
                          <a:pt x="45" y="1"/>
                        </a:lnTo>
                        <a:lnTo>
                          <a:pt x="39" y="3"/>
                        </a:lnTo>
                        <a:lnTo>
                          <a:pt x="35" y="5"/>
                        </a:lnTo>
                        <a:lnTo>
                          <a:pt x="29" y="7"/>
                        </a:lnTo>
                        <a:lnTo>
                          <a:pt x="24" y="10"/>
                        </a:lnTo>
                        <a:lnTo>
                          <a:pt x="21" y="13"/>
                        </a:lnTo>
                        <a:lnTo>
                          <a:pt x="16" y="18"/>
                        </a:lnTo>
                        <a:lnTo>
                          <a:pt x="12" y="21"/>
                        </a:lnTo>
                        <a:lnTo>
                          <a:pt x="9" y="26"/>
                        </a:lnTo>
                        <a:lnTo>
                          <a:pt x="5" y="31"/>
                        </a:lnTo>
                        <a:lnTo>
                          <a:pt x="3" y="37"/>
                        </a:lnTo>
                        <a:lnTo>
                          <a:pt x="2" y="41"/>
                        </a:lnTo>
                        <a:lnTo>
                          <a:pt x="1" y="47"/>
                        </a:lnTo>
                        <a:lnTo>
                          <a:pt x="0" y="53"/>
                        </a:lnTo>
                        <a:lnTo>
                          <a:pt x="0" y="6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4" name="Freeform 152"/>
                  <p:cNvSpPr>
                    <a:spLocks/>
                  </p:cNvSpPr>
                  <p:nvPr/>
                </p:nvSpPr>
                <p:spPr bwMode="auto">
                  <a:xfrm>
                    <a:off x="1095" y="326"/>
                    <a:ext cx="1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9">
                        <a:moveTo>
                          <a:pt x="0" y="0"/>
                        </a:move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5" name="Freeform 153"/>
                  <p:cNvSpPr>
                    <a:spLocks/>
                  </p:cNvSpPr>
                  <p:nvPr/>
                </p:nvSpPr>
                <p:spPr bwMode="auto">
                  <a:xfrm>
                    <a:off x="1084" y="338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9" y="0"/>
                      </a:cxn>
                      <a:cxn ang="0">
                        <a:pos x="0" y="0"/>
                      </a:cxn>
                      <a:cxn ang="0">
                        <a:pos x="19" y="0"/>
                      </a:cxn>
                    </a:cxnLst>
                    <a:rect l="0" t="0" r="r" b="b"/>
                    <a:pathLst>
                      <a:path w="19">
                        <a:moveTo>
                          <a:pt x="19" y="0"/>
                        </a:moveTo>
                        <a:lnTo>
                          <a:pt x="0" y="0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6" name="Freeform 154"/>
                  <p:cNvSpPr>
                    <a:spLocks/>
                  </p:cNvSpPr>
                  <p:nvPr/>
                </p:nvSpPr>
                <p:spPr bwMode="auto">
                  <a:xfrm>
                    <a:off x="1085" y="338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6"/>
                      </a:cxn>
                      <a:cxn ang="0">
                        <a:pos x="1" y="12"/>
                      </a:cxn>
                      <a:cxn ang="0">
                        <a:pos x="2" y="17"/>
                      </a:cxn>
                      <a:cxn ang="0">
                        <a:pos x="3" y="22"/>
                      </a:cxn>
                      <a:cxn ang="0">
                        <a:pos x="5" y="28"/>
                      </a:cxn>
                      <a:cxn ang="0">
                        <a:pos x="9" y="33"/>
                      </a:cxn>
                      <a:cxn ang="0">
                        <a:pos x="12" y="37"/>
                      </a:cxn>
                      <a:cxn ang="0">
                        <a:pos x="16" y="42"/>
                      </a:cxn>
                      <a:cxn ang="0">
                        <a:pos x="21" y="45"/>
                      </a:cxn>
                      <a:cxn ang="0">
                        <a:pos x="24" y="49"/>
                      </a:cxn>
                      <a:cxn ang="0">
                        <a:pos x="29" y="52"/>
                      </a:cxn>
                      <a:cxn ang="0">
                        <a:pos x="35" y="55"/>
                      </a:cxn>
                      <a:cxn ang="0">
                        <a:pos x="39" y="57"/>
                      </a:cxn>
                      <a:cxn ang="0">
                        <a:pos x="45" y="58"/>
                      </a:cxn>
                      <a:cxn ang="0">
                        <a:pos x="51" y="60"/>
                      </a:cxn>
                      <a:cxn ang="0">
                        <a:pos x="58" y="61"/>
                      </a:cxn>
                    </a:cxnLst>
                    <a:rect l="0" t="0" r="r" b="b"/>
                    <a:pathLst>
                      <a:path w="58" h="61">
                        <a:moveTo>
                          <a:pt x="0" y="0"/>
                        </a:moveTo>
                        <a:lnTo>
                          <a:pt x="0" y="6"/>
                        </a:lnTo>
                        <a:lnTo>
                          <a:pt x="1" y="12"/>
                        </a:lnTo>
                        <a:lnTo>
                          <a:pt x="2" y="17"/>
                        </a:lnTo>
                        <a:lnTo>
                          <a:pt x="3" y="22"/>
                        </a:lnTo>
                        <a:lnTo>
                          <a:pt x="5" y="28"/>
                        </a:lnTo>
                        <a:lnTo>
                          <a:pt x="9" y="33"/>
                        </a:lnTo>
                        <a:lnTo>
                          <a:pt x="12" y="37"/>
                        </a:lnTo>
                        <a:lnTo>
                          <a:pt x="16" y="42"/>
                        </a:lnTo>
                        <a:lnTo>
                          <a:pt x="21" y="45"/>
                        </a:lnTo>
                        <a:lnTo>
                          <a:pt x="24" y="49"/>
                        </a:lnTo>
                        <a:lnTo>
                          <a:pt x="29" y="52"/>
                        </a:lnTo>
                        <a:lnTo>
                          <a:pt x="35" y="55"/>
                        </a:lnTo>
                        <a:lnTo>
                          <a:pt x="39" y="57"/>
                        </a:lnTo>
                        <a:lnTo>
                          <a:pt x="45" y="58"/>
                        </a:lnTo>
                        <a:lnTo>
                          <a:pt x="51" y="60"/>
                        </a:lnTo>
                        <a:lnTo>
                          <a:pt x="58" y="61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7" name="Freeform 155"/>
                  <p:cNvSpPr>
                    <a:spLocks/>
                  </p:cNvSpPr>
                  <p:nvPr/>
                </p:nvSpPr>
                <p:spPr bwMode="auto">
                  <a:xfrm>
                    <a:off x="1084" y="338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9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9">
                        <a:moveTo>
                          <a:pt x="0" y="0"/>
                        </a:moveTo>
                        <a:lnTo>
                          <a:pt x="1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8" name="Freeform 156"/>
                  <p:cNvSpPr>
                    <a:spLocks/>
                  </p:cNvSpPr>
                  <p:nvPr/>
                </p:nvSpPr>
                <p:spPr bwMode="auto">
                  <a:xfrm>
                    <a:off x="1095" y="347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0">
                        <a:moveTo>
                          <a:pt x="0" y="0"/>
                        </a:moveTo>
                        <a:lnTo>
                          <a:pt x="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29" name="Freeform 157"/>
                  <p:cNvSpPr>
                    <a:spLocks/>
                  </p:cNvSpPr>
                  <p:nvPr/>
                </p:nvSpPr>
                <p:spPr bwMode="auto">
                  <a:xfrm>
                    <a:off x="2155" y="336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0" y="59"/>
                      </a:cxn>
                      <a:cxn ang="0">
                        <a:pos x="6" y="57"/>
                      </a:cxn>
                      <a:cxn ang="0">
                        <a:pos x="12" y="57"/>
                      </a:cxn>
                      <a:cxn ang="0">
                        <a:pos x="18" y="55"/>
                      </a:cxn>
                      <a:cxn ang="0">
                        <a:pos x="22" y="54"/>
                      </a:cxn>
                      <a:cxn ang="0">
                        <a:pos x="28" y="52"/>
                      </a:cxn>
                      <a:cxn ang="0">
                        <a:pos x="33" y="48"/>
                      </a:cxn>
                      <a:cxn ang="0">
                        <a:pos x="37" y="45"/>
                      </a:cxn>
                      <a:cxn ang="0">
                        <a:pos x="42" y="41"/>
                      </a:cxn>
                      <a:cxn ang="0">
                        <a:pos x="46" y="36"/>
                      </a:cxn>
                      <a:cxn ang="0">
                        <a:pos x="49" y="33"/>
                      </a:cxn>
                      <a:cxn ang="0">
                        <a:pos x="51" y="28"/>
                      </a:cxn>
                      <a:cxn ang="0">
                        <a:pos x="54" y="22"/>
                      </a:cxn>
                      <a:cxn ang="0">
                        <a:pos x="56" y="18"/>
                      </a:cxn>
                      <a:cxn ang="0">
                        <a:pos x="57" y="12"/>
                      </a:cxn>
                      <a:cxn ang="0">
                        <a:pos x="58" y="6"/>
                      </a:cxn>
                      <a:cxn ang="0">
                        <a:pos x="60" y="0"/>
                      </a:cxn>
                    </a:cxnLst>
                    <a:rect l="0" t="0" r="r" b="b"/>
                    <a:pathLst>
                      <a:path w="60" h="59">
                        <a:moveTo>
                          <a:pt x="0" y="59"/>
                        </a:moveTo>
                        <a:lnTo>
                          <a:pt x="6" y="57"/>
                        </a:lnTo>
                        <a:lnTo>
                          <a:pt x="12" y="57"/>
                        </a:lnTo>
                        <a:lnTo>
                          <a:pt x="18" y="55"/>
                        </a:lnTo>
                        <a:lnTo>
                          <a:pt x="22" y="54"/>
                        </a:lnTo>
                        <a:lnTo>
                          <a:pt x="28" y="52"/>
                        </a:lnTo>
                        <a:lnTo>
                          <a:pt x="33" y="48"/>
                        </a:lnTo>
                        <a:lnTo>
                          <a:pt x="37" y="45"/>
                        </a:lnTo>
                        <a:lnTo>
                          <a:pt x="42" y="41"/>
                        </a:lnTo>
                        <a:lnTo>
                          <a:pt x="46" y="36"/>
                        </a:lnTo>
                        <a:lnTo>
                          <a:pt x="49" y="33"/>
                        </a:lnTo>
                        <a:lnTo>
                          <a:pt x="51" y="28"/>
                        </a:lnTo>
                        <a:lnTo>
                          <a:pt x="54" y="22"/>
                        </a:lnTo>
                        <a:lnTo>
                          <a:pt x="56" y="18"/>
                        </a:lnTo>
                        <a:lnTo>
                          <a:pt x="57" y="12"/>
                        </a:lnTo>
                        <a:lnTo>
                          <a:pt x="58" y="6"/>
                        </a:lnTo>
                        <a:lnTo>
                          <a:pt x="60" y="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0" name="Freeform 158"/>
                  <p:cNvSpPr>
                    <a:spLocks/>
                  </p:cNvSpPr>
                  <p:nvPr/>
                </p:nvSpPr>
                <p:spPr bwMode="auto">
                  <a:xfrm>
                    <a:off x="2155" y="344"/>
                    <a:ext cx="1" cy="4"/>
                  </a:xfrm>
                  <a:custGeom>
                    <a:avLst/>
                    <a:gdLst/>
                    <a:ahLst/>
                    <a:cxnLst>
                      <a:cxn ang="0">
                        <a:pos x="0" y="20"/>
                      </a:cxn>
                      <a:cxn ang="0">
                        <a:pos x="0" y="0"/>
                      </a:cxn>
                      <a:cxn ang="0">
                        <a:pos x="0" y="20"/>
                      </a:cxn>
                    </a:cxnLst>
                    <a:rect l="0" t="0" r="r" b="b"/>
                    <a:pathLst>
                      <a:path h="20">
                        <a:moveTo>
                          <a:pt x="0" y="20"/>
                        </a:moveTo>
                        <a:lnTo>
                          <a:pt x="0" y="0"/>
                        </a:lnTo>
                        <a:lnTo>
                          <a:pt x="0" y="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1" name="Freeform 159"/>
                  <p:cNvSpPr>
                    <a:spLocks/>
                  </p:cNvSpPr>
                  <p:nvPr/>
                </p:nvSpPr>
                <p:spPr bwMode="auto">
                  <a:xfrm>
                    <a:off x="2164" y="336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9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9">
                        <a:moveTo>
                          <a:pt x="0" y="0"/>
                        </a:moveTo>
                        <a:lnTo>
                          <a:pt x="1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2" name="Freeform 160"/>
                  <p:cNvSpPr>
                    <a:spLocks/>
                  </p:cNvSpPr>
                  <p:nvPr/>
                </p:nvSpPr>
                <p:spPr bwMode="auto">
                  <a:xfrm>
                    <a:off x="2155" y="326"/>
                    <a:ext cx="10" cy="10"/>
                  </a:xfrm>
                  <a:custGeom>
                    <a:avLst/>
                    <a:gdLst/>
                    <a:ahLst/>
                    <a:cxnLst>
                      <a:cxn ang="0">
                        <a:pos x="60" y="59"/>
                      </a:cxn>
                      <a:cxn ang="0">
                        <a:pos x="58" y="52"/>
                      </a:cxn>
                      <a:cxn ang="0">
                        <a:pos x="57" y="46"/>
                      </a:cxn>
                      <a:cxn ang="0">
                        <a:pos x="56" y="40"/>
                      </a:cxn>
                      <a:cxn ang="0">
                        <a:pos x="54" y="36"/>
                      </a:cxn>
                      <a:cxn ang="0">
                        <a:pos x="51" y="30"/>
                      </a:cxn>
                      <a:cxn ang="0">
                        <a:pos x="49" y="25"/>
                      </a:cxn>
                      <a:cxn ang="0">
                        <a:pos x="46" y="21"/>
                      </a:cxn>
                      <a:cxn ang="0">
                        <a:pos x="42" y="17"/>
                      </a:cxn>
                      <a:cxn ang="0">
                        <a:pos x="37" y="12"/>
                      </a:cxn>
                      <a:cxn ang="0">
                        <a:pos x="33" y="9"/>
                      </a:cxn>
                      <a:cxn ang="0">
                        <a:pos x="28" y="7"/>
                      </a:cxn>
                      <a:cxn ang="0">
                        <a:pos x="22" y="4"/>
                      </a:cxn>
                      <a:cxn ang="0">
                        <a:pos x="18" y="2"/>
                      </a:cxn>
                      <a:cxn ang="0">
                        <a:pos x="12" y="1"/>
                      </a:cxn>
                      <a:cxn ang="0">
                        <a:pos x="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" h="59">
                        <a:moveTo>
                          <a:pt x="60" y="59"/>
                        </a:moveTo>
                        <a:lnTo>
                          <a:pt x="58" y="52"/>
                        </a:lnTo>
                        <a:lnTo>
                          <a:pt x="57" y="46"/>
                        </a:lnTo>
                        <a:lnTo>
                          <a:pt x="56" y="40"/>
                        </a:lnTo>
                        <a:lnTo>
                          <a:pt x="54" y="36"/>
                        </a:lnTo>
                        <a:lnTo>
                          <a:pt x="51" y="30"/>
                        </a:lnTo>
                        <a:lnTo>
                          <a:pt x="49" y="25"/>
                        </a:lnTo>
                        <a:lnTo>
                          <a:pt x="46" y="21"/>
                        </a:lnTo>
                        <a:lnTo>
                          <a:pt x="42" y="17"/>
                        </a:lnTo>
                        <a:lnTo>
                          <a:pt x="37" y="12"/>
                        </a:lnTo>
                        <a:lnTo>
                          <a:pt x="33" y="9"/>
                        </a:lnTo>
                        <a:lnTo>
                          <a:pt x="28" y="7"/>
                        </a:lnTo>
                        <a:lnTo>
                          <a:pt x="22" y="4"/>
                        </a:lnTo>
                        <a:lnTo>
                          <a:pt x="18" y="2"/>
                        </a:lnTo>
                        <a:lnTo>
                          <a:pt x="12" y="1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3" name="Freeform 161"/>
                  <p:cNvSpPr>
                    <a:spLocks/>
                  </p:cNvSpPr>
                  <p:nvPr/>
                </p:nvSpPr>
                <p:spPr bwMode="auto">
                  <a:xfrm>
                    <a:off x="2164" y="336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9" y="0"/>
                      </a:cxn>
                      <a:cxn ang="0">
                        <a:pos x="0" y="0"/>
                      </a:cxn>
                      <a:cxn ang="0">
                        <a:pos x="19" y="0"/>
                      </a:cxn>
                    </a:cxnLst>
                    <a:rect l="0" t="0" r="r" b="b"/>
                    <a:pathLst>
                      <a:path w="19">
                        <a:moveTo>
                          <a:pt x="19" y="0"/>
                        </a:moveTo>
                        <a:lnTo>
                          <a:pt x="0" y="0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4" name="Freeform 162"/>
                  <p:cNvSpPr>
                    <a:spLocks/>
                  </p:cNvSpPr>
                  <p:nvPr/>
                </p:nvSpPr>
                <p:spPr bwMode="auto">
                  <a:xfrm>
                    <a:off x="2155" y="325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19"/>
                      </a:cxn>
                      <a:cxn ang="0">
                        <a:pos x="0" y="0"/>
                      </a:cxn>
                      <a:cxn ang="0">
                        <a:pos x="0" y="19"/>
                      </a:cxn>
                    </a:cxnLst>
                    <a:rect l="0" t="0" r="r" b="b"/>
                    <a:pathLst>
                      <a:path h="19">
                        <a:moveTo>
                          <a:pt x="0" y="19"/>
                        </a:moveTo>
                        <a:lnTo>
                          <a:pt x="0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5" name="Freeform 163"/>
                  <p:cNvSpPr>
                    <a:spLocks/>
                  </p:cNvSpPr>
                  <p:nvPr/>
                </p:nvSpPr>
                <p:spPr bwMode="auto">
                  <a:xfrm>
                    <a:off x="2146" y="326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58" y="0"/>
                      </a:cxn>
                      <a:cxn ang="0">
                        <a:pos x="51" y="0"/>
                      </a:cxn>
                      <a:cxn ang="0">
                        <a:pos x="45" y="1"/>
                      </a:cxn>
                      <a:cxn ang="0">
                        <a:pos x="39" y="2"/>
                      </a:cxn>
                      <a:cxn ang="0">
                        <a:pos x="35" y="4"/>
                      </a:cxn>
                      <a:cxn ang="0">
                        <a:pos x="29" y="7"/>
                      </a:cxn>
                      <a:cxn ang="0">
                        <a:pos x="24" y="9"/>
                      </a:cxn>
                      <a:cxn ang="0">
                        <a:pos x="21" y="12"/>
                      </a:cxn>
                      <a:cxn ang="0">
                        <a:pos x="16" y="17"/>
                      </a:cxn>
                      <a:cxn ang="0">
                        <a:pos x="13" y="21"/>
                      </a:cxn>
                      <a:cxn ang="0">
                        <a:pos x="9" y="25"/>
                      </a:cxn>
                      <a:cxn ang="0">
                        <a:pos x="6" y="30"/>
                      </a:cxn>
                      <a:cxn ang="0">
                        <a:pos x="3" y="36"/>
                      </a:cxn>
                      <a:cxn ang="0">
                        <a:pos x="2" y="40"/>
                      </a:cxn>
                      <a:cxn ang="0">
                        <a:pos x="1" y="46"/>
                      </a:cxn>
                      <a:cxn ang="0">
                        <a:pos x="0" y="52"/>
                      </a:cxn>
                      <a:cxn ang="0">
                        <a:pos x="0" y="59"/>
                      </a:cxn>
                    </a:cxnLst>
                    <a:rect l="0" t="0" r="r" b="b"/>
                    <a:pathLst>
                      <a:path w="58" h="59">
                        <a:moveTo>
                          <a:pt x="58" y="0"/>
                        </a:moveTo>
                        <a:lnTo>
                          <a:pt x="51" y="0"/>
                        </a:lnTo>
                        <a:lnTo>
                          <a:pt x="45" y="1"/>
                        </a:lnTo>
                        <a:lnTo>
                          <a:pt x="39" y="2"/>
                        </a:lnTo>
                        <a:lnTo>
                          <a:pt x="35" y="4"/>
                        </a:lnTo>
                        <a:lnTo>
                          <a:pt x="29" y="7"/>
                        </a:lnTo>
                        <a:lnTo>
                          <a:pt x="24" y="9"/>
                        </a:lnTo>
                        <a:lnTo>
                          <a:pt x="21" y="12"/>
                        </a:lnTo>
                        <a:lnTo>
                          <a:pt x="16" y="17"/>
                        </a:lnTo>
                        <a:lnTo>
                          <a:pt x="13" y="21"/>
                        </a:lnTo>
                        <a:lnTo>
                          <a:pt x="9" y="25"/>
                        </a:lnTo>
                        <a:lnTo>
                          <a:pt x="6" y="30"/>
                        </a:lnTo>
                        <a:lnTo>
                          <a:pt x="3" y="36"/>
                        </a:lnTo>
                        <a:lnTo>
                          <a:pt x="2" y="40"/>
                        </a:lnTo>
                        <a:lnTo>
                          <a:pt x="1" y="46"/>
                        </a:lnTo>
                        <a:lnTo>
                          <a:pt x="0" y="52"/>
                        </a:lnTo>
                        <a:lnTo>
                          <a:pt x="0" y="59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6" name="Freeform 164"/>
                  <p:cNvSpPr>
                    <a:spLocks/>
                  </p:cNvSpPr>
                  <p:nvPr/>
                </p:nvSpPr>
                <p:spPr bwMode="auto">
                  <a:xfrm>
                    <a:off x="2155" y="325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9">
                        <a:moveTo>
                          <a:pt x="0" y="0"/>
                        </a:move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7" name="Freeform 165"/>
                  <p:cNvSpPr>
                    <a:spLocks/>
                  </p:cNvSpPr>
                  <p:nvPr/>
                </p:nvSpPr>
                <p:spPr bwMode="auto">
                  <a:xfrm>
                    <a:off x="2144" y="336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9" y="0"/>
                      </a:cxn>
                      <a:cxn ang="0">
                        <a:pos x="0" y="0"/>
                      </a:cxn>
                      <a:cxn ang="0">
                        <a:pos x="19" y="0"/>
                      </a:cxn>
                    </a:cxnLst>
                    <a:rect l="0" t="0" r="r" b="b"/>
                    <a:pathLst>
                      <a:path w="19">
                        <a:moveTo>
                          <a:pt x="19" y="0"/>
                        </a:moveTo>
                        <a:lnTo>
                          <a:pt x="0" y="0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8" name="Freeform 166"/>
                  <p:cNvSpPr>
                    <a:spLocks/>
                  </p:cNvSpPr>
                  <p:nvPr/>
                </p:nvSpPr>
                <p:spPr bwMode="auto">
                  <a:xfrm>
                    <a:off x="2146" y="336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6"/>
                      </a:cxn>
                      <a:cxn ang="0">
                        <a:pos x="1" y="12"/>
                      </a:cxn>
                      <a:cxn ang="0">
                        <a:pos x="2" y="18"/>
                      </a:cxn>
                      <a:cxn ang="0">
                        <a:pos x="3" y="22"/>
                      </a:cxn>
                      <a:cxn ang="0">
                        <a:pos x="6" y="28"/>
                      </a:cxn>
                      <a:cxn ang="0">
                        <a:pos x="9" y="33"/>
                      </a:cxn>
                      <a:cxn ang="0">
                        <a:pos x="13" y="36"/>
                      </a:cxn>
                      <a:cxn ang="0">
                        <a:pos x="16" y="41"/>
                      </a:cxn>
                      <a:cxn ang="0">
                        <a:pos x="21" y="45"/>
                      </a:cxn>
                      <a:cxn ang="0">
                        <a:pos x="24" y="48"/>
                      </a:cxn>
                      <a:cxn ang="0">
                        <a:pos x="29" y="52"/>
                      </a:cxn>
                      <a:cxn ang="0">
                        <a:pos x="35" y="54"/>
                      </a:cxn>
                      <a:cxn ang="0">
                        <a:pos x="39" y="55"/>
                      </a:cxn>
                      <a:cxn ang="0">
                        <a:pos x="45" y="57"/>
                      </a:cxn>
                      <a:cxn ang="0">
                        <a:pos x="51" y="57"/>
                      </a:cxn>
                      <a:cxn ang="0">
                        <a:pos x="58" y="59"/>
                      </a:cxn>
                    </a:cxnLst>
                    <a:rect l="0" t="0" r="r" b="b"/>
                    <a:pathLst>
                      <a:path w="58" h="59">
                        <a:moveTo>
                          <a:pt x="0" y="0"/>
                        </a:moveTo>
                        <a:lnTo>
                          <a:pt x="0" y="6"/>
                        </a:lnTo>
                        <a:lnTo>
                          <a:pt x="1" y="12"/>
                        </a:lnTo>
                        <a:lnTo>
                          <a:pt x="2" y="18"/>
                        </a:lnTo>
                        <a:lnTo>
                          <a:pt x="3" y="22"/>
                        </a:lnTo>
                        <a:lnTo>
                          <a:pt x="6" y="28"/>
                        </a:lnTo>
                        <a:lnTo>
                          <a:pt x="9" y="33"/>
                        </a:lnTo>
                        <a:lnTo>
                          <a:pt x="13" y="36"/>
                        </a:lnTo>
                        <a:lnTo>
                          <a:pt x="16" y="41"/>
                        </a:lnTo>
                        <a:lnTo>
                          <a:pt x="21" y="45"/>
                        </a:lnTo>
                        <a:lnTo>
                          <a:pt x="24" y="48"/>
                        </a:lnTo>
                        <a:lnTo>
                          <a:pt x="29" y="52"/>
                        </a:lnTo>
                        <a:lnTo>
                          <a:pt x="35" y="54"/>
                        </a:lnTo>
                        <a:lnTo>
                          <a:pt x="39" y="55"/>
                        </a:lnTo>
                        <a:lnTo>
                          <a:pt x="45" y="57"/>
                        </a:lnTo>
                        <a:lnTo>
                          <a:pt x="51" y="57"/>
                        </a:lnTo>
                        <a:lnTo>
                          <a:pt x="58" y="59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39" name="Freeform 167"/>
                  <p:cNvSpPr>
                    <a:spLocks/>
                  </p:cNvSpPr>
                  <p:nvPr/>
                </p:nvSpPr>
                <p:spPr bwMode="auto">
                  <a:xfrm>
                    <a:off x="2144" y="336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9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9">
                        <a:moveTo>
                          <a:pt x="0" y="0"/>
                        </a:moveTo>
                        <a:lnTo>
                          <a:pt x="1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40" name="Freeform 168"/>
                  <p:cNvSpPr>
                    <a:spLocks/>
                  </p:cNvSpPr>
                  <p:nvPr/>
                </p:nvSpPr>
                <p:spPr bwMode="auto">
                  <a:xfrm>
                    <a:off x="2155" y="344"/>
                    <a:ext cx="1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0">
                        <a:moveTo>
                          <a:pt x="0" y="0"/>
                        </a:moveTo>
                        <a:lnTo>
                          <a:pt x="0" y="2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41" name="Line 1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97" y="346"/>
                    <a:ext cx="1056" cy="2"/>
                  </a:xfrm>
                  <a:prstGeom prst="line">
                    <a:avLst/>
                  </a:prstGeom>
                  <a:noFill/>
                  <a:ln w="12700">
                    <a:solidFill>
                      <a:srgbClr val="1C1C1C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842" name="Rectangle 170"/>
                <p:cNvSpPr>
                  <a:spLocks noChangeArrowheads="1"/>
                </p:cNvSpPr>
                <p:nvPr/>
              </p:nvSpPr>
              <p:spPr bwMode="auto">
                <a:xfrm>
                  <a:off x="2119" y="982"/>
                  <a:ext cx="231" cy="38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843" name="Line 171"/>
                <p:cNvSpPr>
                  <a:spLocks noChangeShapeType="1"/>
                </p:cNvSpPr>
                <p:nvPr/>
              </p:nvSpPr>
              <p:spPr bwMode="auto">
                <a:xfrm>
                  <a:off x="991" y="1024"/>
                  <a:ext cx="1469" cy="0"/>
                </a:xfrm>
                <a:prstGeom prst="line">
                  <a:avLst/>
                </a:prstGeom>
                <a:noFill/>
                <a:ln w="19050">
                  <a:solidFill>
                    <a:srgbClr val="1C1C1C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44" name="Rectangle 172"/>
                <p:cNvSpPr>
                  <a:spLocks noChangeArrowheads="1"/>
                </p:cNvSpPr>
                <p:nvPr/>
              </p:nvSpPr>
              <p:spPr bwMode="auto">
                <a:xfrm>
                  <a:off x="1099" y="1024"/>
                  <a:ext cx="209" cy="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1C1C1C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45" name="Rectangle 173"/>
                <p:cNvSpPr>
                  <a:spLocks noChangeArrowheads="1"/>
                </p:cNvSpPr>
                <p:nvPr/>
              </p:nvSpPr>
              <p:spPr bwMode="auto">
                <a:xfrm>
                  <a:off x="1440" y="1024"/>
                  <a:ext cx="209" cy="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1C1C1C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46" name="Rectangle 174"/>
                <p:cNvSpPr>
                  <a:spLocks noChangeArrowheads="1"/>
                </p:cNvSpPr>
                <p:nvPr/>
              </p:nvSpPr>
              <p:spPr bwMode="auto">
                <a:xfrm>
                  <a:off x="1783" y="1024"/>
                  <a:ext cx="210" cy="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1C1C1C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47" name="Rectangle 175"/>
                <p:cNvSpPr>
                  <a:spLocks noChangeArrowheads="1"/>
                </p:cNvSpPr>
                <p:nvPr/>
              </p:nvSpPr>
              <p:spPr bwMode="auto">
                <a:xfrm>
                  <a:off x="2134" y="1024"/>
                  <a:ext cx="209" cy="8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1C1C1C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848" name="Rectangle 176"/>
                <p:cNvSpPr>
                  <a:spLocks noChangeArrowheads="1"/>
                </p:cNvSpPr>
                <p:nvPr/>
              </p:nvSpPr>
              <p:spPr bwMode="auto">
                <a:xfrm>
                  <a:off x="1777" y="1115"/>
                  <a:ext cx="227" cy="29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177"/>
              <p:cNvGrpSpPr>
                <a:grpSpLocks/>
              </p:cNvGrpSpPr>
              <p:nvPr/>
            </p:nvGrpSpPr>
            <p:grpSpPr bwMode="auto">
              <a:xfrm>
                <a:off x="1092" y="1115"/>
                <a:ext cx="1261" cy="1780"/>
                <a:chOff x="1092" y="1115"/>
                <a:chExt cx="1261" cy="1780"/>
              </a:xfrm>
            </p:grpSpPr>
            <p:sp>
              <p:nvSpPr>
                <p:cNvPr id="28850" name="Rectangle 178"/>
                <p:cNvSpPr>
                  <a:spLocks noChangeArrowheads="1"/>
                </p:cNvSpPr>
                <p:nvPr/>
              </p:nvSpPr>
              <p:spPr bwMode="auto">
                <a:xfrm>
                  <a:off x="1092" y="1115"/>
                  <a:ext cx="227" cy="1780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851" name="Rectangle 179"/>
                <p:cNvSpPr>
                  <a:spLocks noChangeArrowheads="1"/>
                </p:cNvSpPr>
                <p:nvPr/>
              </p:nvSpPr>
              <p:spPr bwMode="auto">
                <a:xfrm>
                  <a:off x="2126" y="1115"/>
                  <a:ext cx="227" cy="1780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852" name="Rectangle 180"/>
                <p:cNvSpPr>
                  <a:spLocks noChangeArrowheads="1"/>
                </p:cNvSpPr>
                <p:nvPr/>
              </p:nvSpPr>
              <p:spPr bwMode="auto">
                <a:xfrm>
                  <a:off x="1433" y="1115"/>
                  <a:ext cx="227" cy="1780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853" name="Rectangle 181"/>
                <p:cNvSpPr>
                  <a:spLocks noChangeArrowheads="1"/>
                </p:cNvSpPr>
                <p:nvPr/>
              </p:nvSpPr>
              <p:spPr bwMode="auto">
                <a:xfrm>
                  <a:off x="1777" y="1115"/>
                  <a:ext cx="227" cy="1780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8854" name="Line 182"/>
              <p:cNvSpPr>
                <a:spLocks noChangeShapeType="1"/>
              </p:cNvSpPr>
              <p:nvPr/>
            </p:nvSpPr>
            <p:spPr bwMode="auto">
              <a:xfrm>
                <a:off x="996" y="3110"/>
                <a:ext cx="1206" cy="4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55" name="Line 183"/>
              <p:cNvSpPr>
                <a:spLocks noChangeShapeType="1"/>
              </p:cNvSpPr>
              <p:nvPr/>
            </p:nvSpPr>
            <p:spPr bwMode="auto">
              <a:xfrm>
                <a:off x="1041" y="3182"/>
                <a:ext cx="1131" cy="43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856" name="AutoShape 184"/>
            <p:cNvSpPr>
              <a:spLocks noChangeArrowheads="1"/>
            </p:cNvSpPr>
            <p:nvPr/>
          </p:nvSpPr>
          <p:spPr bwMode="auto">
            <a:xfrm>
              <a:off x="540" y="3242"/>
              <a:ext cx="611" cy="336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57" name="AutoShape 185"/>
            <p:cNvSpPr>
              <a:spLocks noChangeArrowheads="1"/>
            </p:cNvSpPr>
            <p:nvPr/>
          </p:nvSpPr>
          <p:spPr bwMode="auto">
            <a:xfrm>
              <a:off x="2382" y="407"/>
              <a:ext cx="529" cy="343"/>
            </a:xfrm>
            <a:custGeom>
              <a:avLst/>
              <a:gdLst>
                <a:gd name="G0" fmla="+- 15557 0 0"/>
                <a:gd name="G1" fmla="+- 5290 0 0"/>
                <a:gd name="G2" fmla="+- 21600 0 5290"/>
                <a:gd name="G3" fmla="+- 10800 0 5290"/>
                <a:gd name="G4" fmla="+- 21600 0 15557"/>
                <a:gd name="G5" fmla="*/ G4 G3 10800"/>
                <a:gd name="G6" fmla="+- 21600 0 G5"/>
                <a:gd name="T0" fmla="*/ 15557 w 21600"/>
                <a:gd name="T1" fmla="*/ 0 h 21600"/>
                <a:gd name="T2" fmla="*/ 0 w 21600"/>
                <a:gd name="T3" fmla="*/ 10800 h 21600"/>
                <a:gd name="T4" fmla="*/ 15557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5557" y="0"/>
                  </a:moveTo>
                  <a:lnTo>
                    <a:pt x="15557" y="5290"/>
                  </a:lnTo>
                  <a:lnTo>
                    <a:pt x="3375" y="5290"/>
                  </a:lnTo>
                  <a:lnTo>
                    <a:pt x="3375" y="16310"/>
                  </a:lnTo>
                  <a:lnTo>
                    <a:pt x="15557" y="16310"/>
                  </a:lnTo>
                  <a:lnTo>
                    <a:pt x="15557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290"/>
                  </a:moveTo>
                  <a:lnTo>
                    <a:pt x="1350" y="16310"/>
                  </a:lnTo>
                  <a:lnTo>
                    <a:pt x="2700" y="16310"/>
                  </a:lnTo>
                  <a:lnTo>
                    <a:pt x="2700" y="5290"/>
                  </a:lnTo>
                  <a:close/>
                </a:path>
                <a:path w="21600" h="21600">
                  <a:moveTo>
                    <a:pt x="0" y="5290"/>
                  </a:moveTo>
                  <a:lnTo>
                    <a:pt x="0" y="16310"/>
                  </a:lnTo>
                  <a:lnTo>
                    <a:pt x="675" y="16310"/>
                  </a:lnTo>
                  <a:lnTo>
                    <a:pt x="675" y="529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858" name="Rectangle 186"/>
          <p:cNvSpPr>
            <a:spLocks noGrp="1" noChangeArrowheads="1"/>
          </p:cNvSpPr>
          <p:nvPr>
            <p:ph type="title"/>
          </p:nvPr>
        </p:nvSpPr>
        <p:spPr>
          <a:xfrm>
            <a:off x="4887913" y="457200"/>
            <a:ext cx="3894137" cy="83820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ea typeface="宋体" pitchFamily="2" charset="-122"/>
              </a:rPr>
              <a:t>Pulse Jet Cleaning</a:t>
            </a:r>
          </a:p>
        </p:txBody>
      </p:sp>
      <p:grpSp>
        <p:nvGrpSpPr>
          <p:cNvPr id="12" name="Group 187"/>
          <p:cNvGrpSpPr>
            <a:grpSpLocks/>
          </p:cNvGrpSpPr>
          <p:nvPr/>
        </p:nvGrpSpPr>
        <p:grpSpPr bwMode="auto">
          <a:xfrm>
            <a:off x="1789113" y="1279525"/>
            <a:ext cx="1905000" cy="287338"/>
            <a:chOff x="1127" y="806"/>
            <a:chExt cx="1200" cy="181"/>
          </a:xfrm>
        </p:grpSpPr>
        <p:sp>
          <p:nvSpPr>
            <p:cNvPr id="28860" name="AutoShape 188"/>
            <p:cNvSpPr>
              <a:spLocks noChangeArrowheads="1"/>
            </p:cNvSpPr>
            <p:nvPr/>
          </p:nvSpPr>
          <p:spPr bwMode="auto">
            <a:xfrm>
              <a:off x="1799" y="806"/>
              <a:ext cx="170" cy="181"/>
            </a:xfrm>
            <a:prstGeom prst="downArrow">
              <a:avLst>
                <a:gd name="adj1" fmla="val 50000"/>
                <a:gd name="adj2" fmla="val 26618"/>
              </a:avLst>
            </a:pr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61" name="AutoShape 189"/>
            <p:cNvSpPr>
              <a:spLocks noChangeArrowheads="1"/>
            </p:cNvSpPr>
            <p:nvPr/>
          </p:nvSpPr>
          <p:spPr bwMode="auto">
            <a:xfrm>
              <a:off x="1127" y="806"/>
              <a:ext cx="170" cy="181"/>
            </a:xfrm>
            <a:prstGeom prst="downArrow">
              <a:avLst>
                <a:gd name="adj1" fmla="val 50000"/>
                <a:gd name="adj2" fmla="val 26618"/>
              </a:avLst>
            </a:pr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62" name="AutoShape 190"/>
            <p:cNvSpPr>
              <a:spLocks noChangeArrowheads="1"/>
            </p:cNvSpPr>
            <p:nvPr/>
          </p:nvSpPr>
          <p:spPr bwMode="auto">
            <a:xfrm>
              <a:off x="1459" y="806"/>
              <a:ext cx="170" cy="181"/>
            </a:xfrm>
            <a:prstGeom prst="downArrow">
              <a:avLst>
                <a:gd name="adj1" fmla="val 50000"/>
                <a:gd name="adj2" fmla="val 26618"/>
              </a:avLst>
            </a:pr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63" name="AutoShape 191"/>
            <p:cNvSpPr>
              <a:spLocks noChangeArrowheads="1"/>
            </p:cNvSpPr>
            <p:nvPr/>
          </p:nvSpPr>
          <p:spPr bwMode="auto">
            <a:xfrm>
              <a:off x="2157" y="806"/>
              <a:ext cx="170" cy="181"/>
            </a:xfrm>
            <a:prstGeom prst="downArrow">
              <a:avLst>
                <a:gd name="adj1" fmla="val 50000"/>
                <a:gd name="adj2" fmla="val 26618"/>
              </a:avLst>
            </a:pr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Group 192"/>
          <p:cNvGrpSpPr>
            <a:grpSpLocks/>
          </p:cNvGrpSpPr>
          <p:nvPr/>
        </p:nvGrpSpPr>
        <p:grpSpPr bwMode="auto">
          <a:xfrm>
            <a:off x="2819400" y="1550988"/>
            <a:ext cx="342900" cy="2970212"/>
            <a:chOff x="4784" y="1495"/>
            <a:chExt cx="216" cy="1615"/>
          </a:xfrm>
        </p:grpSpPr>
        <p:sp>
          <p:nvSpPr>
            <p:cNvPr id="28865" name="Rectangle 193"/>
            <p:cNvSpPr>
              <a:spLocks noChangeArrowheads="1"/>
            </p:cNvSpPr>
            <p:nvPr/>
          </p:nvSpPr>
          <p:spPr bwMode="auto">
            <a:xfrm>
              <a:off x="4784" y="1499"/>
              <a:ext cx="215" cy="3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6" name="Freeform 194"/>
            <p:cNvSpPr>
              <a:spLocks/>
            </p:cNvSpPr>
            <p:nvPr/>
          </p:nvSpPr>
          <p:spPr bwMode="auto">
            <a:xfrm>
              <a:off x="4807" y="1659"/>
              <a:ext cx="179" cy="1451"/>
            </a:xfrm>
            <a:custGeom>
              <a:avLst/>
              <a:gdLst/>
              <a:ahLst/>
              <a:cxnLst>
                <a:cxn ang="0">
                  <a:pos x="285" y="0"/>
                </a:cxn>
                <a:cxn ang="0">
                  <a:pos x="0" y="0"/>
                </a:cxn>
                <a:cxn ang="0">
                  <a:pos x="0" y="8708"/>
                </a:cxn>
                <a:cxn ang="0">
                  <a:pos x="1073" y="8708"/>
                </a:cxn>
                <a:cxn ang="0">
                  <a:pos x="1073" y="0"/>
                </a:cxn>
                <a:cxn ang="0">
                  <a:pos x="739" y="0"/>
                </a:cxn>
              </a:cxnLst>
              <a:rect l="0" t="0" r="r" b="b"/>
              <a:pathLst>
                <a:path w="1073" h="8708">
                  <a:moveTo>
                    <a:pt x="285" y="0"/>
                  </a:moveTo>
                  <a:lnTo>
                    <a:pt x="0" y="0"/>
                  </a:lnTo>
                  <a:lnTo>
                    <a:pt x="0" y="8708"/>
                  </a:lnTo>
                  <a:lnTo>
                    <a:pt x="1073" y="8708"/>
                  </a:lnTo>
                  <a:lnTo>
                    <a:pt x="1073" y="0"/>
                  </a:lnTo>
                  <a:lnTo>
                    <a:pt x="73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7" name="Freeform 195"/>
            <p:cNvSpPr>
              <a:spLocks/>
            </p:cNvSpPr>
            <p:nvPr/>
          </p:nvSpPr>
          <p:spPr bwMode="auto">
            <a:xfrm>
              <a:off x="4927" y="1501"/>
              <a:ext cx="72" cy="66"/>
            </a:xfrm>
            <a:custGeom>
              <a:avLst/>
              <a:gdLst/>
              <a:ahLst/>
              <a:cxnLst>
                <a:cxn ang="0">
                  <a:pos x="430" y="0"/>
                </a:cxn>
                <a:cxn ang="0">
                  <a:pos x="393" y="1"/>
                </a:cxn>
                <a:cxn ang="0">
                  <a:pos x="355" y="7"/>
                </a:cxn>
                <a:cxn ang="0">
                  <a:pos x="318" y="15"/>
                </a:cxn>
                <a:cxn ang="0">
                  <a:pos x="281" y="28"/>
                </a:cxn>
                <a:cxn ang="0">
                  <a:pos x="243" y="43"/>
                </a:cxn>
                <a:cxn ang="0">
                  <a:pos x="208" y="62"/>
                </a:cxn>
                <a:cxn ang="0">
                  <a:pos x="173" y="83"/>
                </a:cxn>
                <a:cxn ang="0">
                  <a:pos x="142" y="107"/>
                </a:cxn>
                <a:cxn ang="0">
                  <a:pos x="112" y="134"/>
                </a:cxn>
                <a:cxn ang="0">
                  <a:pos x="84" y="165"/>
                </a:cxn>
                <a:cxn ang="0">
                  <a:pos x="60" y="197"/>
                </a:cxn>
                <a:cxn ang="0">
                  <a:pos x="39" y="232"/>
                </a:cxn>
                <a:cxn ang="0">
                  <a:pos x="22" y="270"/>
                </a:cxn>
                <a:cxn ang="0">
                  <a:pos x="10" y="308"/>
                </a:cxn>
                <a:cxn ang="0">
                  <a:pos x="2" y="351"/>
                </a:cxn>
                <a:cxn ang="0">
                  <a:pos x="0" y="395"/>
                </a:cxn>
              </a:cxnLst>
              <a:rect l="0" t="0" r="r" b="b"/>
              <a:pathLst>
                <a:path w="430" h="395">
                  <a:moveTo>
                    <a:pt x="430" y="0"/>
                  </a:moveTo>
                  <a:lnTo>
                    <a:pt x="393" y="1"/>
                  </a:lnTo>
                  <a:lnTo>
                    <a:pt x="355" y="7"/>
                  </a:lnTo>
                  <a:lnTo>
                    <a:pt x="318" y="15"/>
                  </a:lnTo>
                  <a:lnTo>
                    <a:pt x="281" y="28"/>
                  </a:lnTo>
                  <a:lnTo>
                    <a:pt x="243" y="43"/>
                  </a:lnTo>
                  <a:lnTo>
                    <a:pt x="208" y="62"/>
                  </a:lnTo>
                  <a:lnTo>
                    <a:pt x="173" y="83"/>
                  </a:lnTo>
                  <a:lnTo>
                    <a:pt x="142" y="107"/>
                  </a:lnTo>
                  <a:lnTo>
                    <a:pt x="112" y="134"/>
                  </a:lnTo>
                  <a:lnTo>
                    <a:pt x="84" y="165"/>
                  </a:lnTo>
                  <a:lnTo>
                    <a:pt x="60" y="197"/>
                  </a:lnTo>
                  <a:lnTo>
                    <a:pt x="39" y="232"/>
                  </a:lnTo>
                  <a:lnTo>
                    <a:pt x="22" y="270"/>
                  </a:lnTo>
                  <a:lnTo>
                    <a:pt x="10" y="308"/>
                  </a:lnTo>
                  <a:lnTo>
                    <a:pt x="2" y="351"/>
                  </a:lnTo>
                  <a:lnTo>
                    <a:pt x="0" y="39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8" name="Freeform 196"/>
            <p:cNvSpPr>
              <a:spLocks/>
            </p:cNvSpPr>
            <p:nvPr/>
          </p:nvSpPr>
          <p:spPr bwMode="auto">
            <a:xfrm>
              <a:off x="4999" y="1497"/>
              <a:ext cx="1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h="47">
                  <a:moveTo>
                    <a:pt x="0" y="0"/>
                  </a:move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69" name="Freeform 197"/>
            <p:cNvSpPr>
              <a:spLocks/>
            </p:cNvSpPr>
            <p:nvPr/>
          </p:nvSpPr>
          <p:spPr bwMode="auto">
            <a:xfrm>
              <a:off x="4923" y="1567"/>
              <a:ext cx="8" cy="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0" name="Freeform 198"/>
            <p:cNvSpPr>
              <a:spLocks/>
            </p:cNvSpPr>
            <p:nvPr/>
          </p:nvSpPr>
          <p:spPr bwMode="auto">
            <a:xfrm>
              <a:off x="4927" y="1567"/>
              <a:ext cx="1" cy="2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"/>
                </a:cxn>
                <a:cxn ang="0">
                  <a:pos x="0" y="124"/>
                </a:cxn>
                <a:cxn ang="0">
                  <a:pos x="0" y="209"/>
                </a:cxn>
                <a:cxn ang="0">
                  <a:pos x="0" y="305"/>
                </a:cxn>
                <a:cxn ang="0">
                  <a:pos x="0" y="410"/>
                </a:cxn>
                <a:cxn ang="0">
                  <a:pos x="0" y="520"/>
                </a:cxn>
                <a:cxn ang="0">
                  <a:pos x="0" y="633"/>
                </a:cxn>
                <a:cxn ang="0">
                  <a:pos x="0" y="747"/>
                </a:cxn>
                <a:cxn ang="0">
                  <a:pos x="0" y="857"/>
                </a:cxn>
                <a:cxn ang="0">
                  <a:pos x="0" y="961"/>
                </a:cxn>
                <a:cxn ang="0">
                  <a:pos x="0" y="1058"/>
                </a:cxn>
                <a:cxn ang="0">
                  <a:pos x="0" y="1142"/>
                </a:cxn>
                <a:cxn ang="0">
                  <a:pos x="0" y="1213"/>
                </a:cxn>
                <a:cxn ang="0">
                  <a:pos x="0" y="1268"/>
                </a:cxn>
                <a:cxn ang="0">
                  <a:pos x="0" y="1302"/>
                </a:cxn>
                <a:cxn ang="0">
                  <a:pos x="0" y="1315"/>
                </a:cxn>
              </a:cxnLst>
              <a:rect l="0" t="0" r="r" b="b"/>
              <a:pathLst>
                <a:path h="1315">
                  <a:moveTo>
                    <a:pt x="0" y="0"/>
                  </a:moveTo>
                  <a:lnTo>
                    <a:pt x="0" y="54"/>
                  </a:lnTo>
                  <a:lnTo>
                    <a:pt x="0" y="124"/>
                  </a:lnTo>
                  <a:lnTo>
                    <a:pt x="0" y="209"/>
                  </a:lnTo>
                  <a:lnTo>
                    <a:pt x="0" y="305"/>
                  </a:lnTo>
                  <a:lnTo>
                    <a:pt x="0" y="410"/>
                  </a:lnTo>
                  <a:lnTo>
                    <a:pt x="0" y="520"/>
                  </a:lnTo>
                  <a:lnTo>
                    <a:pt x="0" y="633"/>
                  </a:lnTo>
                  <a:lnTo>
                    <a:pt x="0" y="747"/>
                  </a:lnTo>
                  <a:lnTo>
                    <a:pt x="0" y="857"/>
                  </a:lnTo>
                  <a:lnTo>
                    <a:pt x="0" y="961"/>
                  </a:lnTo>
                  <a:lnTo>
                    <a:pt x="0" y="1058"/>
                  </a:lnTo>
                  <a:lnTo>
                    <a:pt x="0" y="1142"/>
                  </a:lnTo>
                  <a:lnTo>
                    <a:pt x="0" y="1213"/>
                  </a:lnTo>
                  <a:lnTo>
                    <a:pt x="0" y="1268"/>
                  </a:lnTo>
                  <a:lnTo>
                    <a:pt x="0" y="1302"/>
                  </a:lnTo>
                  <a:lnTo>
                    <a:pt x="0" y="131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1" name="Freeform 199"/>
            <p:cNvSpPr>
              <a:spLocks/>
            </p:cNvSpPr>
            <p:nvPr/>
          </p:nvSpPr>
          <p:spPr bwMode="auto">
            <a:xfrm>
              <a:off x="4923" y="1567"/>
              <a:ext cx="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2" name="Freeform 200"/>
            <p:cNvSpPr>
              <a:spLocks/>
            </p:cNvSpPr>
            <p:nvPr/>
          </p:nvSpPr>
          <p:spPr bwMode="auto">
            <a:xfrm>
              <a:off x="4923" y="1786"/>
              <a:ext cx="8" cy="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3" name="Freeform 201"/>
            <p:cNvSpPr>
              <a:spLocks/>
            </p:cNvSpPr>
            <p:nvPr/>
          </p:nvSpPr>
          <p:spPr bwMode="auto">
            <a:xfrm>
              <a:off x="4831" y="1786"/>
              <a:ext cx="120" cy="68"/>
            </a:xfrm>
            <a:custGeom>
              <a:avLst/>
              <a:gdLst/>
              <a:ahLst/>
              <a:cxnLst>
                <a:cxn ang="0">
                  <a:pos x="573" y="0"/>
                </a:cxn>
                <a:cxn ang="0">
                  <a:pos x="716" y="335"/>
                </a:cxn>
                <a:cxn ang="0">
                  <a:pos x="716" y="408"/>
                </a:cxn>
                <a:cxn ang="0">
                  <a:pos x="0" y="408"/>
                </a:cxn>
                <a:cxn ang="0">
                  <a:pos x="0" y="335"/>
                </a:cxn>
                <a:cxn ang="0">
                  <a:pos x="142" y="0"/>
                </a:cxn>
              </a:cxnLst>
              <a:rect l="0" t="0" r="r" b="b"/>
              <a:pathLst>
                <a:path w="716" h="408">
                  <a:moveTo>
                    <a:pt x="573" y="0"/>
                  </a:moveTo>
                  <a:lnTo>
                    <a:pt x="716" y="335"/>
                  </a:lnTo>
                  <a:lnTo>
                    <a:pt x="716" y="408"/>
                  </a:lnTo>
                  <a:lnTo>
                    <a:pt x="0" y="408"/>
                  </a:lnTo>
                  <a:lnTo>
                    <a:pt x="0" y="335"/>
                  </a:lnTo>
                  <a:lnTo>
                    <a:pt x="14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4" name="Freeform 202"/>
            <p:cNvSpPr>
              <a:spLocks/>
            </p:cNvSpPr>
            <p:nvPr/>
          </p:nvSpPr>
          <p:spPr bwMode="auto">
            <a:xfrm>
              <a:off x="4855" y="1567"/>
              <a:ext cx="1" cy="219"/>
            </a:xfrm>
            <a:custGeom>
              <a:avLst/>
              <a:gdLst/>
              <a:ahLst/>
              <a:cxnLst>
                <a:cxn ang="0">
                  <a:pos x="0" y="1315"/>
                </a:cxn>
                <a:cxn ang="0">
                  <a:pos x="0" y="1302"/>
                </a:cxn>
                <a:cxn ang="0">
                  <a:pos x="0" y="1268"/>
                </a:cxn>
                <a:cxn ang="0">
                  <a:pos x="0" y="1213"/>
                </a:cxn>
                <a:cxn ang="0">
                  <a:pos x="0" y="1142"/>
                </a:cxn>
                <a:cxn ang="0">
                  <a:pos x="0" y="1058"/>
                </a:cxn>
                <a:cxn ang="0">
                  <a:pos x="0" y="961"/>
                </a:cxn>
                <a:cxn ang="0">
                  <a:pos x="0" y="857"/>
                </a:cxn>
                <a:cxn ang="0">
                  <a:pos x="0" y="747"/>
                </a:cxn>
                <a:cxn ang="0">
                  <a:pos x="0" y="633"/>
                </a:cxn>
                <a:cxn ang="0">
                  <a:pos x="0" y="520"/>
                </a:cxn>
                <a:cxn ang="0">
                  <a:pos x="0" y="410"/>
                </a:cxn>
                <a:cxn ang="0">
                  <a:pos x="0" y="305"/>
                </a:cxn>
                <a:cxn ang="0">
                  <a:pos x="0" y="209"/>
                </a:cxn>
                <a:cxn ang="0">
                  <a:pos x="0" y="124"/>
                </a:cxn>
                <a:cxn ang="0">
                  <a:pos x="0" y="54"/>
                </a:cxn>
                <a:cxn ang="0">
                  <a:pos x="0" y="0"/>
                </a:cxn>
              </a:cxnLst>
              <a:rect l="0" t="0" r="r" b="b"/>
              <a:pathLst>
                <a:path h="1315">
                  <a:moveTo>
                    <a:pt x="0" y="1315"/>
                  </a:moveTo>
                  <a:lnTo>
                    <a:pt x="0" y="1302"/>
                  </a:lnTo>
                  <a:lnTo>
                    <a:pt x="0" y="1268"/>
                  </a:lnTo>
                  <a:lnTo>
                    <a:pt x="0" y="1213"/>
                  </a:lnTo>
                  <a:lnTo>
                    <a:pt x="0" y="1142"/>
                  </a:lnTo>
                  <a:lnTo>
                    <a:pt x="0" y="1058"/>
                  </a:lnTo>
                  <a:lnTo>
                    <a:pt x="0" y="961"/>
                  </a:lnTo>
                  <a:lnTo>
                    <a:pt x="0" y="857"/>
                  </a:lnTo>
                  <a:lnTo>
                    <a:pt x="0" y="747"/>
                  </a:lnTo>
                  <a:lnTo>
                    <a:pt x="0" y="633"/>
                  </a:lnTo>
                  <a:lnTo>
                    <a:pt x="0" y="520"/>
                  </a:lnTo>
                  <a:lnTo>
                    <a:pt x="0" y="410"/>
                  </a:lnTo>
                  <a:lnTo>
                    <a:pt x="0" y="305"/>
                  </a:lnTo>
                  <a:lnTo>
                    <a:pt x="0" y="209"/>
                  </a:lnTo>
                  <a:lnTo>
                    <a:pt x="0" y="12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5" name="Freeform 203"/>
            <p:cNvSpPr>
              <a:spLocks/>
            </p:cNvSpPr>
            <p:nvPr/>
          </p:nvSpPr>
          <p:spPr bwMode="auto">
            <a:xfrm>
              <a:off x="4851" y="1786"/>
              <a:ext cx="8" cy="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6" name="Freeform 204"/>
            <p:cNvSpPr>
              <a:spLocks/>
            </p:cNvSpPr>
            <p:nvPr/>
          </p:nvSpPr>
          <p:spPr bwMode="auto">
            <a:xfrm>
              <a:off x="4851" y="1567"/>
              <a:ext cx="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47">
                  <a:moveTo>
                    <a:pt x="0" y="0"/>
                  </a:move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7" name="Freeform 205"/>
            <p:cNvSpPr>
              <a:spLocks/>
            </p:cNvSpPr>
            <p:nvPr/>
          </p:nvSpPr>
          <p:spPr bwMode="auto">
            <a:xfrm>
              <a:off x="4784" y="1499"/>
              <a:ext cx="71" cy="68"/>
            </a:xfrm>
            <a:custGeom>
              <a:avLst/>
              <a:gdLst/>
              <a:ahLst/>
              <a:cxnLst>
                <a:cxn ang="0">
                  <a:pos x="429" y="407"/>
                </a:cxn>
                <a:cxn ang="0">
                  <a:pos x="426" y="363"/>
                </a:cxn>
                <a:cxn ang="0">
                  <a:pos x="418" y="320"/>
                </a:cxn>
                <a:cxn ang="0">
                  <a:pos x="406" y="281"/>
                </a:cxn>
                <a:cxn ang="0">
                  <a:pos x="389" y="242"/>
                </a:cxn>
                <a:cxn ang="0">
                  <a:pos x="368" y="206"/>
                </a:cxn>
                <a:cxn ang="0">
                  <a:pos x="344" y="173"/>
                </a:cxn>
                <a:cxn ang="0">
                  <a:pos x="316" y="142"/>
                </a:cxn>
                <a:cxn ang="0">
                  <a:pos x="286" y="114"/>
                </a:cxn>
                <a:cxn ang="0">
                  <a:pos x="254" y="88"/>
                </a:cxn>
                <a:cxn ang="0">
                  <a:pos x="219" y="66"/>
                </a:cxn>
                <a:cxn ang="0">
                  <a:pos x="184" y="46"/>
                </a:cxn>
                <a:cxn ang="0">
                  <a:pos x="148" y="29"/>
                </a:cxn>
                <a:cxn ang="0">
                  <a:pos x="111" y="17"/>
                </a:cxn>
                <a:cxn ang="0">
                  <a:pos x="74" y="7"/>
                </a:cxn>
                <a:cxn ang="0">
                  <a:pos x="36" y="1"/>
                </a:cxn>
                <a:cxn ang="0">
                  <a:pos x="0" y="0"/>
                </a:cxn>
              </a:cxnLst>
              <a:rect l="0" t="0" r="r" b="b"/>
              <a:pathLst>
                <a:path w="429" h="407">
                  <a:moveTo>
                    <a:pt x="429" y="407"/>
                  </a:moveTo>
                  <a:lnTo>
                    <a:pt x="426" y="363"/>
                  </a:lnTo>
                  <a:lnTo>
                    <a:pt x="418" y="320"/>
                  </a:lnTo>
                  <a:lnTo>
                    <a:pt x="406" y="281"/>
                  </a:lnTo>
                  <a:lnTo>
                    <a:pt x="389" y="242"/>
                  </a:lnTo>
                  <a:lnTo>
                    <a:pt x="368" y="206"/>
                  </a:lnTo>
                  <a:lnTo>
                    <a:pt x="344" y="173"/>
                  </a:lnTo>
                  <a:lnTo>
                    <a:pt x="316" y="142"/>
                  </a:lnTo>
                  <a:lnTo>
                    <a:pt x="286" y="114"/>
                  </a:lnTo>
                  <a:lnTo>
                    <a:pt x="254" y="88"/>
                  </a:lnTo>
                  <a:lnTo>
                    <a:pt x="219" y="66"/>
                  </a:lnTo>
                  <a:lnTo>
                    <a:pt x="184" y="46"/>
                  </a:lnTo>
                  <a:lnTo>
                    <a:pt x="148" y="29"/>
                  </a:lnTo>
                  <a:lnTo>
                    <a:pt x="111" y="17"/>
                  </a:lnTo>
                  <a:lnTo>
                    <a:pt x="74" y="7"/>
                  </a:lnTo>
                  <a:lnTo>
                    <a:pt x="36" y="1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8" name="Freeform 206"/>
            <p:cNvSpPr>
              <a:spLocks/>
            </p:cNvSpPr>
            <p:nvPr/>
          </p:nvSpPr>
          <p:spPr bwMode="auto">
            <a:xfrm>
              <a:off x="4851" y="1567"/>
              <a:ext cx="8" cy="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0"/>
                </a:cxn>
                <a:cxn ang="0">
                  <a:pos x="47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lnTo>
                    <a:pt x="0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79" name="Freeform 207"/>
            <p:cNvSpPr>
              <a:spLocks/>
            </p:cNvSpPr>
            <p:nvPr/>
          </p:nvSpPr>
          <p:spPr bwMode="auto">
            <a:xfrm>
              <a:off x="4784" y="1495"/>
              <a:ext cx="1" cy="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0"/>
                </a:cxn>
                <a:cxn ang="0">
                  <a:pos x="0" y="47"/>
                </a:cxn>
              </a:cxnLst>
              <a:rect l="0" t="0" r="r" b="b"/>
              <a:pathLst>
                <a:path h="47">
                  <a:moveTo>
                    <a:pt x="0" y="47"/>
                  </a:moveTo>
                  <a:lnTo>
                    <a:pt x="0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0" name="Line 208"/>
            <p:cNvSpPr>
              <a:spLocks noChangeShapeType="1"/>
            </p:cNvSpPr>
            <p:nvPr/>
          </p:nvSpPr>
          <p:spPr bwMode="auto">
            <a:xfrm>
              <a:off x="4831" y="1854"/>
              <a:ext cx="1" cy="123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1" name="Line 209"/>
            <p:cNvSpPr>
              <a:spLocks noChangeShapeType="1"/>
            </p:cNvSpPr>
            <p:nvPr/>
          </p:nvSpPr>
          <p:spPr bwMode="auto">
            <a:xfrm>
              <a:off x="4889" y="1856"/>
              <a:ext cx="1" cy="123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2" name="Line 210"/>
            <p:cNvSpPr>
              <a:spLocks noChangeShapeType="1"/>
            </p:cNvSpPr>
            <p:nvPr/>
          </p:nvSpPr>
          <p:spPr bwMode="auto">
            <a:xfrm>
              <a:off x="4951" y="1854"/>
              <a:ext cx="1" cy="123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3" name="Line 211"/>
            <p:cNvSpPr>
              <a:spLocks noChangeShapeType="1"/>
            </p:cNvSpPr>
            <p:nvPr/>
          </p:nvSpPr>
          <p:spPr bwMode="auto">
            <a:xfrm>
              <a:off x="4809" y="2006"/>
              <a:ext cx="1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4" name="Line 212"/>
            <p:cNvSpPr>
              <a:spLocks noChangeShapeType="1"/>
            </p:cNvSpPr>
            <p:nvPr/>
          </p:nvSpPr>
          <p:spPr bwMode="auto">
            <a:xfrm>
              <a:off x="4807" y="2165"/>
              <a:ext cx="17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5" name="Line 213"/>
            <p:cNvSpPr>
              <a:spLocks noChangeShapeType="1"/>
            </p:cNvSpPr>
            <p:nvPr/>
          </p:nvSpPr>
          <p:spPr bwMode="auto">
            <a:xfrm>
              <a:off x="4809" y="2327"/>
              <a:ext cx="17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6" name="Line 214"/>
            <p:cNvSpPr>
              <a:spLocks noChangeShapeType="1"/>
            </p:cNvSpPr>
            <p:nvPr/>
          </p:nvSpPr>
          <p:spPr bwMode="auto">
            <a:xfrm>
              <a:off x="4807" y="2488"/>
              <a:ext cx="17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7" name="Line 215"/>
            <p:cNvSpPr>
              <a:spLocks noChangeShapeType="1"/>
            </p:cNvSpPr>
            <p:nvPr/>
          </p:nvSpPr>
          <p:spPr bwMode="auto">
            <a:xfrm>
              <a:off x="4809" y="2650"/>
              <a:ext cx="1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8" name="Line 216"/>
            <p:cNvSpPr>
              <a:spLocks noChangeShapeType="1"/>
            </p:cNvSpPr>
            <p:nvPr/>
          </p:nvSpPr>
          <p:spPr bwMode="auto">
            <a:xfrm>
              <a:off x="4807" y="2815"/>
              <a:ext cx="17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89" name="Line 217"/>
            <p:cNvSpPr>
              <a:spLocks noChangeShapeType="1"/>
            </p:cNvSpPr>
            <p:nvPr/>
          </p:nvSpPr>
          <p:spPr bwMode="auto">
            <a:xfrm>
              <a:off x="4809" y="2975"/>
              <a:ext cx="17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218"/>
          <p:cNvGrpSpPr>
            <a:grpSpLocks/>
          </p:cNvGrpSpPr>
          <p:nvPr/>
        </p:nvGrpSpPr>
        <p:grpSpPr bwMode="auto">
          <a:xfrm>
            <a:off x="1673225" y="1812925"/>
            <a:ext cx="2116138" cy="2900363"/>
            <a:chOff x="1054" y="1142"/>
            <a:chExt cx="1333" cy="1827"/>
          </a:xfrm>
        </p:grpSpPr>
        <p:grpSp>
          <p:nvGrpSpPr>
            <p:cNvPr id="15" name="Group 219"/>
            <p:cNvGrpSpPr>
              <a:grpSpLocks/>
            </p:cNvGrpSpPr>
            <p:nvPr/>
          </p:nvGrpSpPr>
          <p:grpSpPr bwMode="auto">
            <a:xfrm>
              <a:off x="2076" y="1142"/>
              <a:ext cx="311" cy="1722"/>
              <a:chOff x="2988" y="1238"/>
              <a:chExt cx="311" cy="1722"/>
            </a:xfrm>
          </p:grpSpPr>
          <p:sp>
            <p:nvSpPr>
              <p:cNvPr id="28892" name="Rectangle 220"/>
              <p:cNvSpPr>
                <a:spLocks noChangeArrowheads="1"/>
              </p:cNvSpPr>
              <p:nvPr/>
            </p:nvSpPr>
            <p:spPr bwMode="auto">
              <a:xfrm>
                <a:off x="3074" y="1709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93" name="AutoShape 221"/>
              <p:cNvSpPr>
                <a:spLocks noChangeArrowheads="1"/>
              </p:cNvSpPr>
              <p:nvPr/>
            </p:nvSpPr>
            <p:spPr bwMode="auto">
              <a:xfrm rot="16200000" flipV="1">
                <a:off x="3021" y="1691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94" name="Rectangle 222"/>
              <p:cNvSpPr>
                <a:spLocks noChangeArrowheads="1"/>
              </p:cNvSpPr>
              <p:nvPr/>
            </p:nvSpPr>
            <p:spPr bwMode="auto">
              <a:xfrm>
                <a:off x="3112" y="1709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95" name="Rectangle 223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546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96" name="AutoShape 224"/>
              <p:cNvSpPr>
                <a:spLocks noChangeArrowheads="1"/>
              </p:cNvSpPr>
              <p:nvPr/>
            </p:nvSpPr>
            <p:spPr bwMode="auto">
              <a:xfrm rot="5413106" flipH="1">
                <a:off x="3021" y="1469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97" name="Rectangle 225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527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98" name="Rectangle 226"/>
              <p:cNvSpPr>
                <a:spLocks noChangeArrowheads="1"/>
              </p:cNvSpPr>
              <p:nvPr/>
            </p:nvSpPr>
            <p:spPr bwMode="auto">
              <a:xfrm rot="16186894" flipV="1">
                <a:off x="3109" y="1603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99" name="AutoShape 227"/>
              <p:cNvSpPr>
                <a:spLocks noChangeArrowheads="1"/>
              </p:cNvSpPr>
              <p:nvPr/>
            </p:nvSpPr>
            <p:spPr bwMode="auto">
              <a:xfrm rot="-5413106">
                <a:off x="3110" y="1530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00" name="Rectangle 228"/>
              <p:cNvSpPr>
                <a:spLocks noChangeArrowheads="1"/>
              </p:cNvSpPr>
              <p:nvPr/>
            </p:nvSpPr>
            <p:spPr bwMode="auto">
              <a:xfrm rot="16186894" flipV="1">
                <a:off x="3033" y="1585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1" name="Rectangle 229"/>
              <p:cNvSpPr>
                <a:spLocks noChangeArrowheads="1"/>
              </p:cNvSpPr>
              <p:nvPr/>
            </p:nvSpPr>
            <p:spPr bwMode="auto">
              <a:xfrm rot="16186894" flipV="1">
                <a:off x="3120" y="1846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2" name="AutoShape 230"/>
              <p:cNvSpPr>
                <a:spLocks noChangeArrowheads="1"/>
              </p:cNvSpPr>
              <p:nvPr/>
            </p:nvSpPr>
            <p:spPr bwMode="auto">
              <a:xfrm rot="-5413106">
                <a:off x="3121" y="1773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03" name="Rectangle 231"/>
              <p:cNvSpPr>
                <a:spLocks noChangeArrowheads="1"/>
              </p:cNvSpPr>
              <p:nvPr/>
            </p:nvSpPr>
            <p:spPr bwMode="auto">
              <a:xfrm rot="16186894" flipV="1">
                <a:off x="3044" y="1828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4" name="Rectangle 232"/>
              <p:cNvSpPr>
                <a:spLocks noChangeArrowheads="1"/>
              </p:cNvSpPr>
              <p:nvPr/>
            </p:nvSpPr>
            <p:spPr bwMode="auto">
              <a:xfrm>
                <a:off x="3074" y="2208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5" name="AutoShape 233"/>
              <p:cNvSpPr>
                <a:spLocks noChangeArrowheads="1"/>
              </p:cNvSpPr>
              <p:nvPr/>
            </p:nvSpPr>
            <p:spPr bwMode="auto">
              <a:xfrm rot="16200000" flipV="1">
                <a:off x="3021" y="2190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06" name="Rectangle 234"/>
              <p:cNvSpPr>
                <a:spLocks noChangeArrowheads="1"/>
              </p:cNvSpPr>
              <p:nvPr/>
            </p:nvSpPr>
            <p:spPr bwMode="auto">
              <a:xfrm>
                <a:off x="3112" y="2208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7" name="Rectangle 235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045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08" name="AutoShape 236"/>
              <p:cNvSpPr>
                <a:spLocks noChangeArrowheads="1"/>
              </p:cNvSpPr>
              <p:nvPr/>
            </p:nvSpPr>
            <p:spPr bwMode="auto">
              <a:xfrm rot="5413106" flipH="1">
                <a:off x="3021" y="1968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09" name="Rectangle 237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026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0" name="Rectangle 238"/>
              <p:cNvSpPr>
                <a:spLocks noChangeArrowheads="1"/>
              </p:cNvSpPr>
              <p:nvPr/>
            </p:nvSpPr>
            <p:spPr bwMode="auto">
              <a:xfrm rot="16186894" flipV="1">
                <a:off x="3109" y="2102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1" name="AutoShape 239"/>
              <p:cNvSpPr>
                <a:spLocks noChangeArrowheads="1"/>
              </p:cNvSpPr>
              <p:nvPr/>
            </p:nvSpPr>
            <p:spPr bwMode="auto">
              <a:xfrm rot="-5413106">
                <a:off x="3110" y="2029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12" name="Rectangle 240"/>
              <p:cNvSpPr>
                <a:spLocks noChangeArrowheads="1"/>
              </p:cNvSpPr>
              <p:nvPr/>
            </p:nvSpPr>
            <p:spPr bwMode="auto">
              <a:xfrm rot="16186894" flipV="1">
                <a:off x="3033" y="2084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3" name="Rectangle 241"/>
              <p:cNvSpPr>
                <a:spLocks noChangeArrowheads="1"/>
              </p:cNvSpPr>
              <p:nvPr/>
            </p:nvSpPr>
            <p:spPr bwMode="auto">
              <a:xfrm rot="16186894" flipV="1">
                <a:off x="3120" y="2345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4" name="AutoShape 242"/>
              <p:cNvSpPr>
                <a:spLocks noChangeArrowheads="1"/>
              </p:cNvSpPr>
              <p:nvPr/>
            </p:nvSpPr>
            <p:spPr bwMode="auto">
              <a:xfrm rot="-5413106">
                <a:off x="3121" y="2272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15" name="Rectangle 243"/>
              <p:cNvSpPr>
                <a:spLocks noChangeArrowheads="1"/>
              </p:cNvSpPr>
              <p:nvPr/>
            </p:nvSpPr>
            <p:spPr bwMode="auto">
              <a:xfrm rot="16186894" flipV="1">
                <a:off x="3044" y="2327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6" name="Rectangle 244"/>
              <p:cNvSpPr>
                <a:spLocks noChangeArrowheads="1"/>
              </p:cNvSpPr>
              <p:nvPr/>
            </p:nvSpPr>
            <p:spPr bwMode="auto">
              <a:xfrm>
                <a:off x="3074" y="2697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7" name="AutoShape 245"/>
              <p:cNvSpPr>
                <a:spLocks noChangeArrowheads="1"/>
              </p:cNvSpPr>
              <p:nvPr/>
            </p:nvSpPr>
            <p:spPr bwMode="auto">
              <a:xfrm rot="16200000" flipV="1">
                <a:off x="3021" y="2679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18" name="Rectangle 246"/>
              <p:cNvSpPr>
                <a:spLocks noChangeArrowheads="1"/>
              </p:cNvSpPr>
              <p:nvPr/>
            </p:nvSpPr>
            <p:spPr bwMode="auto">
              <a:xfrm>
                <a:off x="3112" y="2697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19" name="Rectangle 247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534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0" name="AutoShape 248"/>
              <p:cNvSpPr>
                <a:spLocks noChangeArrowheads="1"/>
              </p:cNvSpPr>
              <p:nvPr/>
            </p:nvSpPr>
            <p:spPr bwMode="auto">
              <a:xfrm rot="5413106" flipH="1">
                <a:off x="3021" y="2457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21" name="Rectangle 249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515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2" name="Rectangle 250"/>
              <p:cNvSpPr>
                <a:spLocks noChangeArrowheads="1"/>
              </p:cNvSpPr>
              <p:nvPr/>
            </p:nvSpPr>
            <p:spPr bwMode="auto">
              <a:xfrm rot="16186894" flipV="1">
                <a:off x="3109" y="2591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3" name="AutoShape 251"/>
              <p:cNvSpPr>
                <a:spLocks noChangeArrowheads="1"/>
              </p:cNvSpPr>
              <p:nvPr/>
            </p:nvSpPr>
            <p:spPr bwMode="auto">
              <a:xfrm rot="-5413106">
                <a:off x="3110" y="2518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24" name="Rectangle 252"/>
              <p:cNvSpPr>
                <a:spLocks noChangeArrowheads="1"/>
              </p:cNvSpPr>
              <p:nvPr/>
            </p:nvSpPr>
            <p:spPr bwMode="auto">
              <a:xfrm rot="16186894" flipV="1">
                <a:off x="3033" y="2573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5" name="Rectangle 253"/>
              <p:cNvSpPr>
                <a:spLocks noChangeArrowheads="1"/>
              </p:cNvSpPr>
              <p:nvPr/>
            </p:nvSpPr>
            <p:spPr bwMode="auto">
              <a:xfrm rot="16186894" flipV="1">
                <a:off x="3120" y="283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6" name="AutoShape 254"/>
              <p:cNvSpPr>
                <a:spLocks noChangeArrowheads="1"/>
              </p:cNvSpPr>
              <p:nvPr/>
            </p:nvSpPr>
            <p:spPr bwMode="auto">
              <a:xfrm rot="-5413106">
                <a:off x="3121" y="276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27" name="Rectangle 255"/>
              <p:cNvSpPr>
                <a:spLocks noChangeArrowheads="1"/>
              </p:cNvSpPr>
              <p:nvPr/>
            </p:nvSpPr>
            <p:spPr bwMode="auto">
              <a:xfrm rot="16186894" flipV="1">
                <a:off x="3044" y="281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8" name="Rectangle 256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297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29" name="AutoShape 257"/>
              <p:cNvSpPr>
                <a:spLocks noChangeArrowheads="1"/>
              </p:cNvSpPr>
              <p:nvPr/>
            </p:nvSpPr>
            <p:spPr bwMode="auto">
              <a:xfrm rot="5413106" flipH="1">
                <a:off x="3021" y="1220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30" name="Rectangle 258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278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31" name="Rectangle 259"/>
              <p:cNvSpPr>
                <a:spLocks noChangeArrowheads="1"/>
              </p:cNvSpPr>
              <p:nvPr/>
            </p:nvSpPr>
            <p:spPr bwMode="auto">
              <a:xfrm rot="16186894" flipV="1">
                <a:off x="3109" y="135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32" name="AutoShape 260"/>
              <p:cNvSpPr>
                <a:spLocks noChangeArrowheads="1"/>
              </p:cNvSpPr>
              <p:nvPr/>
            </p:nvSpPr>
            <p:spPr bwMode="auto">
              <a:xfrm rot="-5413106">
                <a:off x="3110" y="128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33" name="Rectangle 261"/>
              <p:cNvSpPr>
                <a:spLocks noChangeArrowheads="1"/>
              </p:cNvSpPr>
              <p:nvPr/>
            </p:nvSpPr>
            <p:spPr bwMode="auto">
              <a:xfrm rot="16186894" flipV="1">
                <a:off x="3033" y="133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Group 262"/>
            <p:cNvGrpSpPr>
              <a:grpSpLocks/>
            </p:cNvGrpSpPr>
            <p:nvPr/>
          </p:nvGrpSpPr>
          <p:grpSpPr bwMode="auto">
            <a:xfrm>
              <a:off x="1399" y="1142"/>
              <a:ext cx="311" cy="1722"/>
              <a:chOff x="2988" y="1238"/>
              <a:chExt cx="311" cy="1722"/>
            </a:xfrm>
          </p:grpSpPr>
          <p:sp>
            <p:nvSpPr>
              <p:cNvPr id="28935" name="Rectangle 263"/>
              <p:cNvSpPr>
                <a:spLocks noChangeArrowheads="1"/>
              </p:cNvSpPr>
              <p:nvPr/>
            </p:nvSpPr>
            <p:spPr bwMode="auto">
              <a:xfrm>
                <a:off x="3074" y="1709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36" name="AutoShape 264"/>
              <p:cNvSpPr>
                <a:spLocks noChangeArrowheads="1"/>
              </p:cNvSpPr>
              <p:nvPr/>
            </p:nvSpPr>
            <p:spPr bwMode="auto">
              <a:xfrm rot="16200000" flipV="1">
                <a:off x="3021" y="1691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37" name="Rectangle 265"/>
              <p:cNvSpPr>
                <a:spLocks noChangeArrowheads="1"/>
              </p:cNvSpPr>
              <p:nvPr/>
            </p:nvSpPr>
            <p:spPr bwMode="auto">
              <a:xfrm>
                <a:off x="3112" y="1709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38" name="Rectangle 266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546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39" name="AutoShape 267"/>
              <p:cNvSpPr>
                <a:spLocks noChangeArrowheads="1"/>
              </p:cNvSpPr>
              <p:nvPr/>
            </p:nvSpPr>
            <p:spPr bwMode="auto">
              <a:xfrm rot="5413106" flipH="1">
                <a:off x="3021" y="1469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40" name="Rectangle 268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527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1" name="Rectangle 269"/>
              <p:cNvSpPr>
                <a:spLocks noChangeArrowheads="1"/>
              </p:cNvSpPr>
              <p:nvPr/>
            </p:nvSpPr>
            <p:spPr bwMode="auto">
              <a:xfrm rot="16186894" flipV="1">
                <a:off x="3109" y="1603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2" name="AutoShape 270"/>
              <p:cNvSpPr>
                <a:spLocks noChangeArrowheads="1"/>
              </p:cNvSpPr>
              <p:nvPr/>
            </p:nvSpPr>
            <p:spPr bwMode="auto">
              <a:xfrm rot="-5413106">
                <a:off x="3110" y="1530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43" name="Rectangle 271"/>
              <p:cNvSpPr>
                <a:spLocks noChangeArrowheads="1"/>
              </p:cNvSpPr>
              <p:nvPr/>
            </p:nvSpPr>
            <p:spPr bwMode="auto">
              <a:xfrm rot="16186894" flipV="1">
                <a:off x="3033" y="1585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4" name="Rectangle 272"/>
              <p:cNvSpPr>
                <a:spLocks noChangeArrowheads="1"/>
              </p:cNvSpPr>
              <p:nvPr/>
            </p:nvSpPr>
            <p:spPr bwMode="auto">
              <a:xfrm rot="16186894" flipV="1">
                <a:off x="3120" y="1846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5" name="AutoShape 273"/>
              <p:cNvSpPr>
                <a:spLocks noChangeArrowheads="1"/>
              </p:cNvSpPr>
              <p:nvPr/>
            </p:nvSpPr>
            <p:spPr bwMode="auto">
              <a:xfrm rot="-5413106">
                <a:off x="3121" y="1773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46" name="Rectangle 274"/>
              <p:cNvSpPr>
                <a:spLocks noChangeArrowheads="1"/>
              </p:cNvSpPr>
              <p:nvPr/>
            </p:nvSpPr>
            <p:spPr bwMode="auto">
              <a:xfrm rot="16186894" flipV="1">
                <a:off x="3044" y="1828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7" name="Rectangle 275"/>
              <p:cNvSpPr>
                <a:spLocks noChangeArrowheads="1"/>
              </p:cNvSpPr>
              <p:nvPr/>
            </p:nvSpPr>
            <p:spPr bwMode="auto">
              <a:xfrm>
                <a:off x="3074" y="2208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48" name="AutoShape 276"/>
              <p:cNvSpPr>
                <a:spLocks noChangeArrowheads="1"/>
              </p:cNvSpPr>
              <p:nvPr/>
            </p:nvSpPr>
            <p:spPr bwMode="auto">
              <a:xfrm rot="16200000" flipV="1">
                <a:off x="3021" y="2190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49" name="Rectangle 277"/>
              <p:cNvSpPr>
                <a:spLocks noChangeArrowheads="1"/>
              </p:cNvSpPr>
              <p:nvPr/>
            </p:nvSpPr>
            <p:spPr bwMode="auto">
              <a:xfrm>
                <a:off x="3112" y="2208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0" name="Rectangle 278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045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1" name="AutoShape 279"/>
              <p:cNvSpPr>
                <a:spLocks noChangeArrowheads="1"/>
              </p:cNvSpPr>
              <p:nvPr/>
            </p:nvSpPr>
            <p:spPr bwMode="auto">
              <a:xfrm rot="5413106" flipH="1">
                <a:off x="3021" y="1968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52" name="Rectangle 280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026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3" name="Rectangle 281"/>
              <p:cNvSpPr>
                <a:spLocks noChangeArrowheads="1"/>
              </p:cNvSpPr>
              <p:nvPr/>
            </p:nvSpPr>
            <p:spPr bwMode="auto">
              <a:xfrm rot="16186894" flipV="1">
                <a:off x="3109" y="2102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4" name="AutoShape 282"/>
              <p:cNvSpPr>
                <a:spLocks noChangeArrowheads="1"/>
              </p:cNvSpPr>
              <p:nvPr/>
            </p:nvSpPr>
            <p:spPr bwMode="auto">
              <a:xfrm rot="-5413106">
                <a:off x="3110" y="2029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55" name="Rectangle 283"/>
              <p:cNvSpPr>
                <a:spLocks noChangeArrowheads="1"/>
              </p:cNvSpPr>
              <p:nvPr/>
            </p:nvSpPr>
            <p:spPr bwMode="auto">
              <a:xfrm rot="16186894" flipV="1">
                <a:off x="3033" y="2084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6" name="Rectangle 284"/>
              <p:cNvSpPr>
                <a:spLocks noChangeArrowheads="1"/>
              </p:cNvSpPr>
              <p:nvPr/>
            </p:nvSpPr>
            <p:spPr bwMode="auto">
              <a:xfrm rot="16186894" flipV="1">
                <a:off x="3120" y="2345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7" name="AutoShape 285"/>
              <p:cNvSpPr>
                <a:spLocks noChangeArrowheads="1"/>
              </p:cNvSpPr>
              <p:nvPr/>
            </p:nvSpPr>
            <p:spPr bwMode="auto">
              <a:xfrm rot="-5413106">
                <a:off x="3121" y="2272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58" name="Rectangle 286"/>
              <p:cNvSpPr>
                <a:spLocks noChangeArrowheads="1"/>
              </p:cNvSpPr>
              <p:nvPr/>
            </p:nvSpPr>
            <p:spPr bwMode="auto">
              <a:xfrm rot="16186894" flipV="1">
                <a:off x="3044" y="2327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59" name="Rectangle 287"/>
              <p:cNvSpPr>
                <a:spLocks noChangeArrowheads="1"/>
              </p:cNvSpPr>
              <p:nvPr/>
            </p:nvSpPr>
            <p:spPr bwMode="auto">
              <a:xfrm>
                <a:off x="3074" y="2697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0" name="AutoShape 288"/>
              <p:cNvSpPr>
                <a:spLocks noChangeArrowheads="1"/>
              </p:cNvSpPr>
              <p:nvPr/>
            </p:nvSpPr>
            <p:spPr bwMode="auto">
              <a:xfrm rot="16200000" flipV="1">
                <a:off x="3021" y="2679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61" name="Rectangle 289"/>
              <p:cNvSpPr>
                <a:spLocks noChangeArrowheads="1"/>
              </p:cNvSpPr>
              <p:nvPr/>
            </p:nvSpPr>
            <p:spPr bwMode="auto">
              <a:xfrm>
                <a:off x="3112" y="2697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2" name="Rectangle 290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534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3" name="AutoShape 291"/>
              <p:cNvSpPr>
                <a:spLocks noChangeArrowheads="1"/>
              </p:cNvSpPr>
              <p:nvPr/>
            </p:nvSpPr>
            <p:spPr bwMode="auto">
              <a:xfrm rot="5413106" flipH="1">
                <a:off x="3021" y="2457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64" name="Rectangle 292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515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5" name="Rectangle 293"/>
              <p:cNvSpPr>
                <a:spLocks noChangeArrowheads="1"/>
              </p:cNvSpPr>
              <p:nvPr/>
            </p:nvSpPr>
            <p:spPr bwMode="auto">
              <a:xfrm rot="16186894" flipV="1">
                <a:off x="3109" y="2591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6" name="AutoShape 294"/>
              <p:cNvSpPr>
                <a:spLocks noChangeArrowheads="1"/>
              </p:cNvSpPr>
              <p:nvPr/>
            </p:nvSpPr>
            <p:spPr bwMode="auto">
              <a:xfrm rot="-5413106">
                <a:off x="3110" y="2518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67" name="Rectangle 295"/>
              <p:cNvSpPr>
                <a:spLocks noChangeArrowheads="1"/>
              </p:cNvSpPr>
              <p:nvPr/>
            </p:nvSpPr>
            <p:spPr bwMode="auto">
              <a:xfrm rot="16186894" flipV="1">
                <a:off x="3033" y="2573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8" name="Rectangle 296"/>
              <p:cNvSpPr>
                <a:spLocks noChangeArrowheads="1"/>
              </p:cNvSpPr>
              <p:nvPr/>
            </p:nvSpPr>
            <p:spPr bwMode="auto">
              <a:xfrm rot="16186894" flipV="1">
                <a:off x="3120" y="283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69" name="AutoShape 297"/>
              <p:cNvSpPr>
                <a:spLocks noChangeArrowheads="1"/>
              </p:cNvSpPr>
              <p:nvPr/>
            </p:nvSpPr>
            <p:spPr bwMode="auto">
              <a:xfrm rot="-5413106">
                <a:off x="3121" y="276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70" name="Rectangle 298"/>
              <p:cNvSpPr>
                <a:spLocks noChangeArrowheads="1"/>
              </p:cNvSpPr>
              <p:nvPr/>
            </p:nvSpPr>
            <p:spPr bwMode="auto">
              <a:xfrm rot="16186894" flipV="1">
                <a:off x="3044" y="281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71" name="Rectangle 299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297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72" name="AutoShape 300"/>
              <p:cNvSpPr>
                <a:spLocks noChangeArrowheads="1"/>
              </p:cNvSpPr>
              <p:nvPr/>
            </p:nvSpPr>
            <p:spPr bwMode="auto">
              <a:xfrm rot="5413106" flipH="1">
                <a:off x="3021" y="1220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73" name="Rectangle 301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278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74" name="Rectangle 302"/>
              <p:cNvSpPr>
                <a:spLocks noChangeArrowheads="1"/>
              </p:cNvSpPr>
              <p:nvPr/>
            </p:nvSpPr>
            <p:spPr bwMode="auto">
              <a:xfrm rot="16186894" flipV="1">
                <a:off x="3109" y="135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75" name="AutoShape 303"/>
              <p:cNvSpPr>
                <a:spLocks noChangeArrowheads="1"/>
              </p:cNvSpPr>
              <p:nvPr/>
            </p:nvSpPr>
            <p:spPr bwMode="auto">
              <a:xfrm rot="-5413106">
                <a:off x="3110" y="128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76" name="Rectangle 304"/>
              <p:cNvSpPr>
                <a:spLocks noChangeArrowheads="1"/>
              </p:cNvSpPr>
              <p:nvPr/>
            </p:nvSpPr>
            <p:spPr bwMode="auto">
              <a:xfrm rot="16186894" flipV="1">
                <a:off x="3033" y="133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Group 305"/>
            <p:cNvGrpSpPr>
              <a:grpSpLocks/>
            </p:cNvGrpSpPr>
            <p:nvPr/>
          </p:nvGrpSpPr>
          <p:grpSpPr bwMode="auto">
            <a:xfrm>
              <a:off x="1054" y="1142"/>
              <a:ext cx="311" cy="1722"/>
              <a:chOff x="2988" y="1238"/>
              <a:chExt cx="311" cy="1722"/>
            </a:xfrm>
          </p:grpSpPr>
          <p:sp>
            <p:nvSpPr>
              <p:cNvPr id="28978" name="Rectangle 306"/>
              <p:cNvSpPr>
                <a:spLocks noChangeArrowheads="1"/>
              </p:cNvSpPr>
              <p:nvPr/>
            </p:nvSpPr>
            <p:spPr bwMode="auto">
              <a:xfrm>
                <a:off x="3074" y="1709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79" name="AutoShape 307"/>
              <p:cNvSpPr>
                <a:spLocks noChangeArrowheads="1"/>
              </p:cNvSpPr>
              <p:nvPr/>
            </p:nvSpPr>
            <p:spPr bwMode="auto">
              <a:xfrm rot="16200000" flipV="1">
                <a:off x="3021" y="1691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80" name="Rectangle 308"/>
              <p:cNvSpPr>
                <a:spLocks noChangeArrowheads="1"/>
              </p:cNvSpPr>
              <p:nvPr/>
            </p:nvSpPr>
            <p:spPr bwMode="auto">
              <a:xfrm>
                <a:off x="3112" y="1709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1" name="Rectangle 309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546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2" name="AutoShape 310"/>
              <p:cNvSpPr>
                <a:spLocks noChangeArrowheads="1"/>
              </p:cNvSpPr>
              <p:nvPr/>
            </p:nvSpPr>
            <p:spPr bwMode="auto">
              <a:xfrm rot="5413106" flipH="1">
                <a:off x="3021" y="1469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83" name="Rectangle 311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527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4" name="Rectangle 312"/>
              <p:cNvSpPr>
                <a:spLocks noChangeArrowheads="1"/>
              </p:cNvSpPr>
              <p:nvPr/>
            </p:nvSpPr>
            <p:spPr bwMode="auto">
              <a:xfrm rot="16186894" flipV="1">
                <a:off x="3109" y="1603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5" name="AutoShape 313"/>
              <p:cNvSpPr>
                <a:spLocks noChangeArrowheads="1"/>
              </p:cNvSpPr>
              <p:nvPr/>
            </p:nvSpPr>
            <p:spPr bwMode="auto">
              <a:xfrm rot="-5413106">
                <a:off x="3110" y="1530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86" name="Rectangle 314"/>
              <p:cNvSpPr>
                <a:spLocks noChangeArrowheads="1"/>
              </p:cNvSpPr>
              <p:nvPr/>
            </p:nvSpPr>
            <p:spPr bwMode="auto">
              <a:xfrm rot="16186894" flipV="1">
                <a:off x="3033" y="1585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7" name="Rectangle 315"/>
              <p:cNvSpPr>
                <a:spLocks noChangeArrowheads="1"/>
              </p:cNvSpPr>
              <p:nvPr/>
            </p:nvSpPr>
            <p:spPr bwMode="auto">
              <a:xfrm rot="16186894" flipV="1">
                <a:off x="3120" y="1846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88" name="AutoShape 316"/>
              <p:cNvSpPr>
                <a:spLocks noChangeArrowheads="1"/>
              </p:cNvSpPr>
              <p:nvPr/>
            </p:nvSpPr>
            <p:spPr bwMode="auto">
              <a:xfrm rot="-5413106">
                <a:off x="3121" y="1773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89" name="Rectangle 317"/>
              <p:cNvSpPr>
                <a:spLocks noChangeArrowheads="1"/>
              </p:cNvSpPr>
              <p:nvPr/>
            </p:nvSpPr>
            <p:spPr bwMode="auto">
              <a:xfrm rot="16186894" flipV="1">
                <a:off x="3044" y="1828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0" name="Rectangle 318"/>
              <p:cNvSpPr>
                <a:spLocks noChangeArrowheads="1"/>
              </p:cNvSpPr>
              <p:nvPr/>
            </p:nvSpPr>
            <p:spPr bwMode="auto">
              <a:xfrm>
                <a:off x="3074" y="2208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1" name="AutoShape 319"/>
              <p:cNvSpPr>
                <a:spLocks noChangeArrowheads="1"/>
              </p:cNvSpPr>
              <p:nvPr/>
            </p:nvSpPr>
            <p:spPr bwMode="auto">
              <a:xfrm rot="16200000" flipV="1">
                <a:off x="3021" y="2190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92" name="Rectangle 320"/>
              <p:cNvSpPr>
                <a:spLocks noChangeArrowheads="1"/>
              </p:cNvSpPr>
              <p:nvPr/>
            </p:nvSpPr>
            <p:spPr bwMode="auto">
              <a:xfrm>
                <a:off x="3112" y="2208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3" name="Rectangle 321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045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4" name="AutoShape 322"/>
              <p:cNvSpPr>
                <a:spLocks noChangeArrowheads="1"/>
              </p:cNvSpPr>
              <p:nvPr/>
            </p:nvSpPr>
            <p:spPr bwMode="auto">
              <a:xfrm rot="5413106" flipH="1">
                <a:off x="3021" y="1968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95" name="Rectangle 323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026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6" name="Rectangle 324"/>
              <p:cNvSpPr>
                <a:spLocks noChangeArrowheads="1"/>
              </p:cNvSpPr>
              <p:nvPr/>
            </p:nvSpPr>
            <p:spPr bwMode="auto">
              <a:xfrm rot="16186894" flipV="1">
                <a:off x="3109" y="2102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7" name="AutoShape 325"/>
              <p:cNvSpPr>
                <a:spLocks noChangeArrowheads="1"/>
              </p:cNvSpPr>
              <p:nvPr/>
            </p:nvSpPr>
            <p:spPr bwMode="auto">
              <a:xfrm rot="-5413106">
                <a:off x="3110" y="2029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98" name="Rectangle 326"/>
              <p:cNvSpPr>
                <a:spLocks noChangeArrowheads="1"/>
              </p:cNvSpPr>
              <p:nvPr/>
            </p:nvSpPr>
            <p:spPr bwMode="auto">
              <a:xfrm rot="16186894" flipV="1">
                <a:off x="3033" y="2084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99" name="Rectangle 327"/>
              <p:cNvSpPr>
                <a:spLocks noChangeArrowheads="1"/>
              </p:cNvSpPr>
              <p:nvPr/>
            </p:nvSpPr>
            <p:spPr bwMode="auto">
              <a:xfrm rot="16186894" flipV="1">
                <a:off x="3120" y="2345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0" name="AutoShape 328"/>
              <p:cNvSpPr>
                <a:spLocks noChangeArrowheads="1"/>
              </p:cNvSpPr>
              <p:nvPr/>
            </p:nvSpPr>
            <p:spPr bwMode="auto">
              <a:xfrm rot="-5413106">
                <a:off x="3121" y="2272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01" name="Rectangle 329"/>
              <p:cNvSpPr>
                <a:spLocks noChangeArrowheads="1"/>
              </p:cNvSpPr>
              <p:nvPr/>
            </p:nvSpPr>
            <p:spPr bwMode="auto">
              <a:xfrm rot="16186894" flipV="1">
                <a:off x="3044" y="2327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2" name="Rectangle 330"/>
              <p:cNvSpPr>
                <a:spLocks noChangeArrowheads="1"/>
              </p:cNvSpPr>
              <p:nvPr/>
            </p:nvSpPr>
            <p:spPr bwMode="auto">
              <a:xfrm>
                <a:off x="3074" y="2697"/>
                <a:ext cx="78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3" name="AutoShape 331"/>
              <p:cNvSpPr>
                <a:spLocks noChangeArrowheads="1"/>
              </p:cNvSpPr>
              <p:nvPr/>
            </p:nvSpPr>
            <p:spPr bwMode="auto">
              <a:xfrm rot="16200000" flipV="1">
                <a:off x="3021" y="2679"/>
                <a:ext cx="164" cy="221"/>
              </a:xfrm>
              <a:prstGeom prst="curvedLeftArrow">
                <a:avLst>
                  <a:gd name="adj1" fmla="val 26951"/>
                  <a:gd name="adj2" fmla="val 53902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04" name="Rectangle 332"/>
              <p:cNvSpPr>
                <a:spLocks noChangeArrowheads="1"/>
              </p:cNvSpPr>
              <p:nvPr/>
            </p:nvSpPr>
            <p:spPr bwMode="auto">
              <a:xfrm>
                <a:off x="3112" y="2697"/>
                <a:ext cx="112" cy="183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5" name="Rectangle 333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2534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6" name="AutoShape 334"/>
              <p:cNvSpPr>
                <a:spLocks noChangeArrowheads="1"/>
              </p:cNvSpPr>
              <p:nvPr/>
            </p:nvSpPr>
            <p:spPr bwMode="auto">
              <a:xfrm rot="5413106" flipH="1">
                <a:off x="3021" y="2457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07" name="Rectangle 335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2515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8" name="Rectangle 336"/>
              <p:cNvSpPr>
                <a:spLocks noChangeArrowheads="1"/>
              </p:cNvSpPr>
              <p:nvPr/>
            </p:nvSpPr>
            <p:spPr bwMode="auto">
              <a:xfrm rot="16186894" flipV="1">
                <a:off x="3109" y="2591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09" name="AutoShape 337"/>
              <p:cNvSpPr>
                <a:spLocks noChangeArrowheads="1"/>
              </p:cNvSpPr>
              <p:nvPr/>
            </p:nvSpPr>
            <p:spPr bwMode="auto">
              <a:xfrm rot="-5413106">
                <a:off x="3110" y="2518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10" name="Rectangle 338"/>
              <p:cNvSpPr>
                <a:spLocks noChangeArrowheads="1"/>
              </p:cNvSpPr>
              <p:nvPr/>
            </p:nvSpPr>
            <p:spPr bwMode="auto">
              <a:xfrm rot="16186894" flipV="1">
                <a:off x="3033" y="2573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1" name="Rectangle 339"/>
              <p:cNvSpPr>
                <a:spLocks noChangeArrowheads="1"/>
              </p:cNvSpPr>
              <p:nvPr/>
            </p:nvSpPr>
            <p:spPr bwMode="auto">
              <a:xfrm rot="16186894" flipV="1">
                <a:off x="3120" y="283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2" name="AutoShape 340"/>
              <p:cNvSpPr>
                <a:spLocks noChangeArrowheads="1"/>
              </p:cNvSpPr>
              <p:nvPr/>
            </p:nvSpPr>
            <p:spPr bwMode="auto">
              <a:xfrm rot="-5413106">
                <a:off x="3121" y="276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13" name="Rectangle 341"/>
              <p:cNvSpPr>
                <a:spLocks noChangeArrowheads="1"/>
              </p:cNvSpPr>
              <p:nvPr/>
            </p:nvSpPr>
            <p:spPr bwMode="auto">
              <a:xfrm rot="16186894" flipV="1">
                <a:off x="3044" y="281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4" name="Rectangle 342"/>
              <p:cNvSpPr>
                <a:spLocks noChangeArrowheads="1"/>
              </p:cNvSpPr>
              <p:nvPr/>
            </p:nvSpPr>
            <p:spPr bwMode="auto">
              <a:xfrm rot="5413106" flipH="1" flipV="1">
                <a:off x="2995" y="1297"/>
                <a:ext cx="178" cy="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5" name="AutoShape 343"/>
              <p:cNvSpPr>
                <a:spLocks noChangeArrowheads="1"/>
              </p:cNvSpPr>
              <p:nvPr/>
            </p:nvSpPr>
            <p:spPr bwMode="auto">
              <a:xfrm rot="5413106" flipH="1">
                <a:off x="3021" y="1220"/>
                <a:ext cx="152" cy="218"/>
              </a:xfrm>
              <a:prstGeom prst="curvedLeftArrow">
                <a:avLst>
                  <a:gd name="adj1" fmla="val 28684"/>
                  <a:gd name="adj2" fmla="val 57368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16" name="Rectangle 344"/>
              <p:cNvSpPr>
                <a:spLocks noChangeArrowheads="1"/>
              </p:cNvSpPr>
              <p:nvPr/>
            </p:nvSpPr>
            <p:spPr bwMode="auto">
              <a:xfrm rot="5413106" flipH="1" flipV="1">
                <a:off x="3067" y="1278"/>
                <a:ext cx="187" cy="107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7" name="Rectangle 345"/>
              <p:cNvSpPr>
                <a:spLocks noChangeArrowheads="1"/>
              </p:cNvSpPr>
              <p:nvPr/>
            </p:nvSpPr>
            <p:spPr bwMode="auto">
              <a:xfrm rot="16186894" flipV="1">
                <a:off x="3109" y="1354"/>
                <a:ext cx="178" cy="58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18" name="AutoShape 346"/>
              <p:cNvSpPr>
                <a:spLocks noChangeArrowheads="1"/>
              </p:cNvSpPr>
              <p:nvPr/>
            </p:nvSpPr>
            <p:spPr bwMode="auto">
              <a:xfrm rot="-5413106">
                <a:off x="3110" y="1281"/>
                <a:ext cx="152" cy="205"/>
              </a:xfrm>
              <a:prstGeom prst="curvedLeftArrow">
                <a:avLst>
                  <a:gd name="adj1" fmla="val 26974"/>
                  <a:gd name="adj2" fmla="val 53947"/>
                  <a:gd name="adj3" fmla="val 33333"/>
                </a:avLst>
              </a:prstGeom>
              <a:solidFill>
                <a:schemeClr val="accent2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19" name="Rectangle 347"/>
              <p:cNvSpPr>
                <a:spLocks noChangeArrowheads="1"/>
              </p:cNvSpPr>
              <p:nvPr/>
            </p:nvSpPr>
            <p:spPr bwMode="auto">
              <a:xfrm rot="16186894" flipV="1">
                <a:off x="3033" y="1336"/>
                <a:ext cx="187" cy="101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Group 348"/>
            <p:cNvGrpSpPr>
              <a:grpSpLocks/>
            </p:cNvGrpSpPr>
            <p:nvPr/>
          </p:nvGrpSpPr>
          <p:grpSpPr bwMode="auto">
            <a:xfrm>
              <a:off x="1743" y="1431"/>
              <a:ext cx="305" cy="1538"/>
              <a:chOff x="1743" y="1431"/>
              <a:chExt cx="305" cy="1538"/>
            </a:xfrm>
          </p:grpSpPr>
          <p:grpSp>
            <p:nvGrpSpPr>
              <p:cNvPr id="19" name="Group 349"/>
              <p:cNvGrpSpPr>
                <a:grpSpLocks/>
              </p:cNvGrpSpPr>
              <p:nvPr/>
            </p:nvGrpSpPr>
            <p:grpSpPr bwMode="auto">
              <a:xfrm>
                <a:off x="1743" y="1431"/>
                <a:ext cx="305" cy="761"/>
                <a:chOff x="1743" y="1431"/>
                <a:chExt cx="305" cy="761"/>
              </a:xfrm>
            </p:grpSpPr>
            <p:sp>
              <p:nvSpPr>
                <p:cNvPr id="29022" name="AutoShape 350"/>
                <p:cNvSpPr>
                  <a:spLocks noChangeArrowheads="1"/>
                </p:cNvSpPr>
                <p:nvPr/>
              </p:nvSpPr>
              <p:spPr bwMode="auto">
                <a:xfrm rot="5413106" flipH="1">
                  <a:off x="1757" y="1762"/>
                  <a:ext cx="152" cy="180"/>
                </a:xfrm>
                <a:prstGeom prst="curvedLeftArrow">
                  <a:avLst>
                    <a:gd name="adj1" fmla="val 23684"/>
                    <a:gd name="adj2" fmla="val 47368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23" name="AutoShape 351"/>
                <p:cNvSpPr>
                  <a:spLocks noChangeArrowheads="1"/>
                </p:cNvSpPr>
                <p:nvPr/>
              </p:nvSpPr>
              <p:spPr bwMode="auto">
                <a:xfrm rot="-5413106">
                  <a:off x="1870" y="1810"/>
                  <a:ext cx="152" cy="205"/>
                </a:xfrm>
                <a:prstGeom prst="curvedLeftArrow">
                  <a:avLst>
                    <a:gd name="adj1" fmla="val 26974"/>
                    <a:gd name="adj2" fmla="val 53947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24" name="AutoShape 352"/>
                <p:cNvSpPr>
                  <a:spLocks noChangeArrowheads="1"/>
                </p:cNvSpPr>
                <p:nvPr/>
              </p:nvSpPr>
              <p:spPr bwMode="auto">
                <a:xfrm rot="5413106" flipH="1">
                  <a:off x="1768" y="1556"/>
                  <a:ext cx="152" cy="187"/>
                </a:xfrm>
                <a:prstGeom prst="curvedLeftArrow">
                  <a:avLst>
                    <a:gd name="adj1" fmla="val 24605"/>
                    <a:gd name="adj2" fmla="val 49211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25" name="AutoShape 353"/>
                <p:cNvSpPr>
                  <a:spLocks noChangeArrowheads="1"/>
                </p:cNvSpPr>
                <p:nvPr/>
              </p:nvSpPr>
              <p:spPr bwMode="auto">
                <a:xfrm rot="-5413106">
                  <a:off x="1855" y="1632"/>
                  <a:ext cx="152" cy="205"/>
                </a:xfrm>
                <a:prstGeom prst="curvedLeftArrow">
                  <a:avLst>
                    <a:gd name="adj1" fmla="val 26974"/>
                    <a:gd name="adj2" fmla="val 53947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26" name="AutoShape 354"/>
                <p:cNvSpPr>
                  <a:spLocks noChangeArrowheads="1"/>
                </p:cNvSpPr>
                <p:nvPr/>
              </p:nvSpPr>
              <p:spPr bwMode="auto">
                <a:xfrm rot="5400000">
                  <a:off x="1510" y="1696"/>
                  <a:ext cx="761" cy="231"/>
                </a:xfrm>
                <a:custGeom>
                  <a:avLst/>
                  <a:gdLst>
                    <a:gd name="G0" fmla="+- 16200 0 0"/>
                    <a:gd name="G1" fmla="+- 5400 0 0"/>
                    <a:gd name="G2" fmla="+- 21600 0 5400"/>
                    <a:gd name="G3" fmla="+- 10800 0 5400"/>
                    <a:gd name="G4" fmla="+- 21600 0 16200"/>
                    <a:gd name="G5" fmla="*/ G4 G3 10800"/>
                    <a:gd name="G6" fmla="+- 21600 0 G5"/>
                    <a:gd name="T0" fmla="*/ 16200 w 21600"/>
                    <a:gd name="T1" fmla="*/ 0 h 21600"/>
                    <a:gd name="T2" fmla="*/ 0 w 21600"/>
                    <a:gd name="T3" fmla="*/ 10800 h 21600"/>
                    <a:gd name="T4" fmla="*/ 16200 w 21600"/>
                    <a:gd name="T5" fmla="*/ 21600 h 21600"/>
                    <a:gd name="T6" fmla="*/ 21600 w 21600"/>
                    <a:gd name="T7" fmla="*/ 1080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G1 h 21600"/>
                    <a:gd name="T14" fmla="*/ G6 w 21600"/>
                    <a:gd name="T15" fmla="*/ G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Group 355"/>
              <p:cNvGrpSpPr>
                <a:grpSpLocks/>
              </p:cNvGrpSpPr>
              <p:nvPr/>
            </p:nvGrpSpPr>
            <p:grpSpPr bwMode="auto">
              <a:xfrm>
                <a:off x="1743" y="2208"/>
                <a:ext cx="305" cy="761"/>
                <a:chOff x="1743" y="1431"/>
                <a:chExt cx="305" cy="761"/>
              </a:xfrm>
            </p:grpSpPr>
            <p:sp>
              <p:nvSpPr>
                <p:cNvPr id="29028" name="AutoShape 356"/>
                <p:cNvSpPr>
                  <a:spLocks noChangeArrowheads="1"/>
                </p:cNvSpPr>
                <p:nvPr/>
              </p:nvSpPr>
              <p:spPr bwMode="auto">
                <a:xfrm rot="5413106" flipH="1">
                  <a:off x="1757" y="1762"/>
                  <a:ext cx="152" cy="180"/>
                </a:xfrm>
                <a:prstGeom prst="curvedLeftArrow">
                  <a:avLst>
                    <a:gd name="adj1" fmla="val 23684"/>
                    <a:gd name="adj2" fmla="val 47368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29" name="AutoShape 357"/>
                <p:cNvSpPr>
                  <a:spLocks noChangeArrowheads="1"/>
                </p:cNvSpPr>
                <p:nvPr/>
              </p:nvSpPr>
              <p:spPr bwMode="auto">
                <a:xfrm rot="-5413106">
                  <a:off x="1870" y="1810"/>
                  <a:ext cx="152" cy="205"/>
                </a:xfrm>
                <a:prstGeom prst="curvedLeftArrow">
                  <a:avLst>
                    <a:gd name="adj1" fmla="val 26974"/>
                    <a:gd name="adj2" fmla="val 53947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30" name="AutoShape 358"/>
                <p:cNvSpPr>
                  <a:spLocks noChangeArrowheads="1"/>
                </p:cNvSpPr>
                <p:nvPr/>
              </p:nvSpPr>
              <p:spPr bwMode="auto">
                <a:xfrm rot="5413106" flipH="1">
                  <a:off x="1768" y="1556"/>
                  <a:ext cx="152" cy="187"/>
                </a:xfrm>
                <a:prstGeom prst="curvedLeftArrow">
                  <a:avLst>
                    <a:gd name="adj1" fmla="val 24605"/>
                    <a:gd name="adj2" fmla="val 49211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31" name="AutoShape 359"/>
                <p:cNvSpPr>
                  <a:spLocks noChangeArrowheads="1"/>
                </p:cNvSpPr>
                <p:nvPr/>
              </p:nvSpPr>
              <p:spPr bwMode="auto">
                <a:xfrm rot="-5413106">
                  <a:off x="1855" y="1632"/>
                  <a:ext cx="152" cy="205"/>
                </a:xfrm>
                <a:prstGeom prst="curvedLeftArrow">
                  <a:avLst>
                    <a:gd name="adj1" fmla="val 26974"/>
                    <a:gd name="adj2" fmla="val 53947"/>
                    <a:gd name="adj3" fmla="val 33333"/>
                  </a:avLst>
                </a:prstGeom>
                <a:solidFill>
                  <a:schemeClr val="accent2"/>
                </a:solidFill>
                <a:ln w="12700">
                  <a:solidFill>
                    <a:srgbClr val="FFFFFF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032" name="AutoShape 360"/>
                <p:cNvSpPr>
                  <a:spLocks noChangeArrowheads="1"/>
                </p:cNvSpPr>
                <p:nvPr/>
              </p:nvSpPr>
              <p:spPr bwMode="auto">
                <a:xfrm rot="5400000">
                  <a:off x="1510" y="1696"/>
                  <a:ext cx="761" cy="231"/>
                </a:xfrm>
                <a:custGeom>
                  <a:avLst/>
                  <a:gdLst>
                    <a:gd name="G0" fmla="+- 16200 0 0"/>
                    <a:gd name="G1" fmla="+- 5400 0 0"/>
                    <a:gd name="G2" fmla="+- 21600 0 5400"/>
                    <a:gd name="G3" fmla="+- 10800 0 5400"/>
                    <a:gd name="G4" fmla="+- 21600 0 16200"/>
                    <a:gd name="G5" fmla="*/ G4 G3 10800"/>
                    <a:gd name="G6" fmla="+- 21600 0 G5"/>
                    <a:gd name="T0" fmla="*/ 16200 w 21600"/>
                    <a:gd name="T1" fmla="*/ 0 h 21600"/>
                    <a:gd name="T2" fmla="*/ 0 w 21600"/>
                    <a:gd name="T3" fmla="*/ 10800 h 21600"/>
                    <a:gd name="T4" fmla="*/ 16200 w 21600"/>
                    <a:gd name="T5" fmla="*/ 21600 h 21600"/>
                    <a:gd name="T6" fmla="*/ 21600 w 21600"/>
                    <a:gd name="T7" fmla="*/ 1080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3375 w 21600"/>
                    <a:gd name="T13" fmla="*/ G1 h 21600"/>
                    <a:gd name="T14" fmla="*/ G6 w 21600"/>
                    <a:gd name="T15" fmla="*/ G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noFill/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5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2575"/>
            <a:ext cx="7772400" cy="838200"/>
          </a:xfrm>
          <a:noFill/>
          <a:ln/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Valve / Solenoid Operation</a:t>
            </a:r>
          </a:p>
        </p:txBody>
      </p:sp>
      <p:pic>
        <p:nvPicPr>
          <p:cNvPr id="33795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1038225"/>
            <a:ext cx="3973512" cy="5121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054100"/>
            <a:ext cx="3921125" cy="5121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Purge Valve on Pulse-Jet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3250" y="1235075"/>
            <a:ext cx="7843838" cy="5165725"/>
            <a:chOff x="527" y="769"/>
            <a:chExt cx="4941" cy="3254"/>
          </a:xfrm>
        </p:grpSpPr>
        <p:sp>
          <p:nvSpPr>
            <p:cNvPr id="34820" name="Rectangle 4"/>
            <p:cNvSpPr>
              <a:spLocks noChangeArrowheads="1"/>
            </p:cNvSpPr>
            <p:nvPr/>
          </p:nvSpPr>
          <p:spPr bwMode="auto">
            <a:xfrm>
              <a:off x="617" y="2606"/>
              <a:ext cx="4851" cy="840"/>
            </a:xfrm>
            <a:prstGeom prst="rect">
              <a:avLst/>
            </a:prstGeom>
            <a:gradFill rotWithShape="0">
              <a:gsLst>
                <a:gs pos="0">
                  <a:srgbClr val="5F5F5F"/>
                </a:gs>
                <a:gs pos="50000">
                  <a:srgbClr val="5F5F5F">
                    <a:gamma/>
                    <a:tint val="30196"/>
                    <a:invGamma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12700">
              <a:solidFill>
                <a:srgbClr val="1C1C1C"/>
              </a:solidFill>
              <a:miter lim="800000"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1" name="Rectangle 5"/>
            <p:cNvSpPr>
              <a:spLocks noChangeArrowheads="1"/>
            </p:cNvSpPr>
            <p:nvPr/>
          </p:nvSpPr>
          <p:spPr bwMode="auto">
            <a:xfrm>
              <a:off x="1885" y="1346"/>
              <a:ext cx="124" cy="1266"/>
            </a:xfrm>
            <a:prstGeom prst="rect">
              <a:avLst/>
            </a:prstGeom>
            <a:solidFill>
              <a:srgbClr val="969696"/>
            </a:solidFill>
            <a:ln w="8001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Rectangle 6"/>
            <p:cNvSpPr>
              <a:spLocks noChangeArrowheads="1"/>
            </p:cNvSpPr>
            <p:nvPr/>
          </p:nvSpPr>
          <p:spPr bwMode="auto">
            <a:xfrm>
              <a:off x="4172" y="1348"/>
              <a:ext cx="123" cy="1264"/>
            </a:xfrm>
            <a:prstGeom prst="rect">
              <a:avLst/>
            </a:prstGeom>
            <a:solidFill>
              <a:srgbClr val="969696"/>
            </a:solidFill>
            <a:ln w="8001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Rectangle 7"/>
            <p:cNvSpPr>
              <a:spLocks noChangeArrowheads="1"/>
            </p:cNvSpPr>
            <p:nvPr/>
          </p:nvSpPr>
          <p:spPr bwMode="auto">
            <a:xfrm>
              <a:off x="1885" y="983"/>
              <a:ext cx="2420" cy="361"/>
            </a:xfrm>
            <a:prstGeom prst="rect">
              <a:avLst/>
            </a:prstGeom>
            <a:solidFill>
              <a:srgbClr val="969696"/>
            </a:solidFill>
            <a:ln w="8001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Rectangle 8"/>
            <p:cNvSpPr>
              <a:spLocks noChangeArrowheads="1"/>
            </p:cNvSpPr>
            <p:nvPr/>
          </p:nvSpPr>
          <p:spPr bwMode="auto">
            <a:xfrm>
              <a:off x="1270" y="2355"/>
              <a:ext cx="333" cy="82"/>
            </a:xfrm>
            <a:prstGeom prst="rect">
              <a:avLst/>
            </a:prstGeom>
            <a:gradFill rotWithShape="0">
              <a:gsLst>
                <a:gs pos="0">
                  <a:srgbClr val="D8D8D8">
                    <a:gamma/>
                    <a:shade val="74118"/>
                    <a:invGamma/>
                  </a:srgbClr>
                </a:gs>
                <a:gs pos="50000">
                  <a:srgbClr val="D8D8D8"/>
                </a:gs>
                <a:gs pos="100000">
                  <a:srgbClr val="D8D8D8">
                    <a:gamma/>
                    <a:shade val="74118"/>
                    <a:invGamma/>
                  </a:srgbClr>
                </a:gs>
              </a:gsLst>
              <a:lin ang="0" scaled="1"/>
            </a:gra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Freeform 9"/>
            <p:cNvSpPr>
              <a:spLocks/>
            </p:cNvSpPr>
            <p:nvPr/>
          </p:nvSpPr>
          <p:spPr bwMode="auto">
            <a:xfrm>
              <a:off x="1079" y="1678"/>
              <a:ext cx="711" cy="714"/>
            </a:xfrm>
            <a:custGeom>
              <a:avLst/>
              <a:gdLst/>
              <a:ahLst/>
              <a:cxnLst>
                <a:cxn ang="0">
                  <a:pos x="1566" y="2850"/>
                </a:cxn>
                <a:cxn ang="0">
                  <a:pos x="1842" y="2793"/>
                </a:cxn>
                <a:cxn ang="0">
                  <a:pos x="2097" y="2685"/>
                </a:cxn>
                <a:cxn ang="0">
                  <a:pos x="2324" y="2531"/>
                </a:cxn>
                <a:cxn ang="0">
                  <a:pos x="2517" y="2337"/>
                </a:cxn>
                <a:cxn ang="0">
                  <a:pos x="2670" y="2110"/>
                </a:cxn>
                <a:cxn ang="0">
                  <a:pos x="2778" y="1853"/>
                </a:cxn>
                <a:cxn ang="0">
                  <a:pos x="2834" y="1575"/>
                </a:cxn>
                <a:cxn ang="0">
                  <a:pos x="2834" y="1282"/>
                </a:cxn>
                <a:cxn ang="0">
                  <a:pos x="2778" y="1003"/>
                </a:cxn>
                <a:cxn ang="0">
                  <a:pos x="2670" y="747"/>
                </a:cxn>
                <a:cxn ang="0">
                  <a:pos x="2517" y="520"/>
                </a:cxn>
                <a:cxn ang="0">
                  <a:pos x="2324" y="325"/>
                </a:cxn>
                <a:cxn ang="0">
                  <a:pos x="2097" y="171"/>
                </a:cxn>
                <a:cxn ang="0">
                  <a:pos x="1842" y="63"/>
                </a:cxn>
                <a:cxn ang="0">
                  <a:pos x="1566" y="7"/>
                </a:cxn>
                <a:cxn ang="0">
                  <a:pos x="1275" y="7"/>
                </a:cxn>
                <a:cxn ang="0">
                  <a:pos x="998" y="63"/>
                </a:cxn>
                <a:cxn ang="0">
                  <a:pos x="743" y="171"/>
                </a:cxn>
                <a:cxn ang="0">
                  <a:pos x="517" y="325"/>
                </a:cxn>
                <a:cxn ang="0">
                  <a:pos x="324" y="520"/>
                </a:cxn>
                <a:cxn ang="0">
                  <a:pos x="171" y="747"/>
                </a:cxn>
                <a:cxn ang="0">
                  <a:pos x="64" y="1003"/>
                </a:cxn>
                <a:cxn ang="0">
                  <a:pos x="7" y="1282"/>
                </a:cxn>
                <a:cxn ang="0">
                  <a:pos x="7" y="1575"/>
                </a:cxn>
                <a:cxn ang="0">
                  <a:pos x="64" y="1853"/>
                </a:cxn>
                <a:cxn ang="0">
                  <a:pos x="171" y="2110"/>
                </a:cxn>
                <a:cxn ang="0">
                  <a:pos x="324" y="2337"/>
                </a:cxn>
                <a:cxn ang="0">
                  <a:pos x="517" y="2531"/>
                </a:cxn>
                <a:cxn ang="0">
                  <a:pos x="743" y="2685"/>
                </a:cxn>
                <a:cxn ang="0">
                  <a:pos x="998" y="2793"/>
                </a:cxn>
                <a:cxn ang="0">
                  <a:pos x="1275" y="2850"/>
                </a:cxn>
              </a:cxnLst>
              <a:rect l="0" t="0" r="r" b="b"/>
              <a:pathLst>
                <a:path w="2842" h="2858">
                  <a:moveTo>
                    <a:pt x="1421" y="2858"/>
                  </a:moveTo>
                  <a:lnTo>
                    <a:pt x="1566" y="2850"/>
                  </a:lnTo>
                  <a:lnTo>
                    <a:pt x="1707" y="2829"/>
                  </a:lnTo>
                  <a:lnTo>
                    <a:pt x="1842" y="2793"/>
                  </a:lnTo>
                  <a:lnTo>
                    <a:pt x="1973" y="2745"/>
                  </a:lnTo>
                  <a:lnTo>
                    <a:pt x="2097" y="2685"/>
                  </a:lnTo>
                  <a:lnTo>
                    <a:pt x="2214" y="2613"/>
                  </a:lnTo>
                  <a:lnTo>
                    <a:pt x="2324" y="2531"/>
                  </a:lnTo>
                  <a:lnTo>
                    <a:pt x="2425" y="2439"/>
                  </a:lnTo>
                  <a:lnTo>
                    <a:pt x="2517" y="2337"/>
                  </a:lnTo>
                  <a:lnTo>
                    <a:pt x="2599" y="2228"/>
                  </a:lnTo>
                  <a:lnTo>
                    <a:pt x="2670" y="2110"/>
                  </a:lnTo>
                  <a:lnTo>
                    <a:pt x="2730" y="1984"/>
                  </a:lnTo>
                  <a:lnTo>
                    <a:pt x="2778" y="1853"/>
                  </a:lnTo>
                  <a:lnTo>
                    <a:pt x="2813" y="1716"/>
                  </a:lnTo>
                  <a:lnTo>
                    <a:pt x="2834" y="1575"/>
                  </a:lnTo>
                  <a:lnTo>
                    <a:pt x="2842" y="1429"/>
                  </a:lnTo>
                  <a:lnTo>
                    <a:pt x="2834" y="1282"/>
                  </a:lnTo>
                  <a:lnTo>
                    <a:pt x="2813" y="1141"/>
                  </a:lnTo>
                  <a:lnTo>
                    <a:pt x="2778" y="1003"/>
                  </a:lnTo>
                  <a:lnTo>
                    <a:pt x="2730" y="872"/>
                  </a:lnTo>
                  <a:lnTo>
                    <a:pt x="2670" y="747"/>
                  </a:lnTo>
                  <a:lnTo>
                    <a:pt x="2599" y="629"/>
                  </a:lnTo>
                  <a:lnTo>
                    <a:pt x="2517" y="520"/>
                  </a:lnTo>
                  <a:lnTo>
                    <a:pt x="2425" y="417"/>
                  </a:lnTo>
                  <a:lnTo>
                    <a:pt x="2324" y="325"/>
                  </a:lnTo>
                  <a:lnTo>
                    <a:pt x="2214" y="243"/>
                  </a:lnTo>
                  <a:lnTo>
                    <a:pt x="2097" y="171"/>
                  </a:lnTo>
                  <a:lnTo>
                    <a:pt x="1973" y="111"/>
                  </a:lnTo>
                  <a:lnTo>
                    <a:pt x="1842" y="63"/>
                  </a:lnTo>
                  <a:lnTo>
                    <a:pt x="1707" y="28"/>
                  </a:lnTo>
                  <a:lnTo>
                    <a:pt x="1566" y="7"/>
                  </a:lnTo>
                  <a:lnTo>
                    <a:pt x="1421" y="0"/>
                  </a:lnTo>
                  <a:lnTo>
                    <a:pt x="1275" y="7"/>
                  </a:lnTo>
                  <a:lnTo>
                    <a:pt x="1135" y="28"/>
                  </a:lnTo>
                  <a:lnTo>
                    <a:pt x="998" y="63"/>
                  </a:lnTo>
                  <a:lnTo>
                    <a:pt x="868" y="111"/>
                  </a:lnTo>
                  <a:lnTo>
                    <a:pt x="743" y="171"/>
                  </a:lnTo>
                  <a:lnTo>
                    <a:pt x="626" y="243"/>
                  </a:lnTo>
                  <a:lnTo>
                    <a:pt x="517" y="325"/>
                  </a:lnTo>
                  <a:lnTo>
                    <a:pt x="416" y="417"/>
                  </a:lnTo>
                  <a:lnTo>
                    <a:pt x="324" y="520"/>
                  </a:lnTo>
                  <a:lnTo>
                    <a:pt x="243" y="629"/>
                  </a:lnTo>
                  <a:lnTo>
                    <a:pt x="171" y="747"/>
                  </a:lnTo>
                  <a:lnTo>
                    <a:pt x="112" y="872"/>
                  </a:lnTo>
                  <a:lnTo>
                    <a:pt x="64" y="1003"/>
                  </a:lnTo>
                  <a:lnTo>
                    <a:pt x="29" y="1141"/>
                  </a:lnTo>
                  <a:lnTo>
                    <a:pt x="7" y="1282"/>
                  </a:lnTo>
                  <a:lnTo>
                    <a:pt x="0" y="1429"/>
                  </a:lnTo>
                  <a:lnTo>
                    <a:pt x="7" y="1575"/>
                  </a:lnTo>
                  <a:lnTo>
                    <a:pt x="29" y="1716"/>
                  </a:lnTo>
                  <a:lnTo>
                    <a:pt x="64" y="1853"/>
                  </a:lnTo>
                  <a:lnTo>
                    <a:pt x="112" y="1984"/>
                  </a:lnTo>
                  <a:lnTo>
                    <a:pt x="171" y="2110"/>
                  </a:lnTo>
                  <a:lnTo>
                    <a:pt x="243" y="2228"/>
                  </a:lnTo>
                  <a:lnTo>
                    <a:pt x="324" y="2337"/>
                  </a:lnTo>
                  <a:lnTo>
                    <a:pt x="416" y="2439"/>
                  </a:lnTo>
                  <a:lnTo>
                    <a:pt x="517" y="2531"/>
                  </a:lnTo>
                  <a:lnTo>
                    <a:pt x="626" y="2613"/>
                  </a:lnTo>
                  <a:lnTo>
                    <a:pt x="743" y="2685"/>
                  </a:lnTo>
                  <a:lnTo>
                    <a:pt x="868" y="2745"/>
                  </a:lnTo>
                  <a:lnTo>
                    <a:pt x="998" y="2793"/>
                  </a:lnTo>
                  <a:lnTo>
                    <a:pt x="1135" y="2829"/>
                  </a:lnTo>
                  <a:lnTo>
                    <a:pt x="1275" y="2850"/>
                  </a:lnTo>
                  <a:lnTo>
                    <a:pt x="1421" y="285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auto">
            <a:xfrm>
              <a:off x="1162" y="1761"/>
              <a:ext cx="544" cy="547"/>
            </a:xfrm>
            <a:custGeom>
              <a:avLst/>
              <a:gdLst/>
              <a:ahLst/>
              <a:cxnLst>
                <a:cxn ang="0">
                  <a:pos x="1198" y="2182"/>
                </a:cxn>
                <a:cxn ang="0">
                  <a:pos x="1411" y="2138"/>
                </a:cxn>
                <a:cxn ang="0">
                  <a:pos x="1606" y="2055"/>
                </a:cxn>
                <a:cxn ang="0">
                  <a:pos x="1779" y="1937"/>
                </a:cxn>
                <a:cxn ang="0">
                  <a:pos x="1927" y="1789"/>
                </a:cxn>
                <a:cxn ang="0">
                  <a:pos x="2044" y="1615"/>
                </a:cxn>
                <a:cxn ang="0">
                  <a:pos x="2127" y="1418"/>
                </a:cxn>
                <a:cxn ang="0">
                  <a:pos x="2170" y="1204"/>
                </a:cxn>
                <a:cxn ang="0">
                  <a:pos x="2170" y="981"/>
                </a:cxn>
                <a:cxn ang="0">
                  <a:pos x="2127" y="768"/>
                </a:cxn>
                <a:cxn ang="0">
                  <a:pos x="2044" y="572"/>
                </a:cxn>
                <a:cxn ang="0">
                  <a:pos x="1927" y="397"/>
                </a:cxn>
                <a:cxn ang="0">
                  <a:pos x="1779" y="249"/>
                </a:cxn>
                <a:cxn ang="0">
                  <a:pos x="1606" y="132"/>
                </a:cxn>
                <a:cxn ang="0">
                  <a:pos x="1411" y="48"/>
                </a:cxn>
                <a:cxn ang="0">
                  <a:pos x="1198" y="5"/>
                </a:cxn>
                <a:cxn ang="0">
                  <a:pos x="976" y="5"/>
                </a:cxn>
                <a:cxn ang="0">
                  <a:pos x="764" y="48"/>
                </a:cxn>
                <a:cxn ang="0">
                  <a:pos x="569" y="132"/>
                </a:cxn>
                <a:cxn ang="0">
                  <a:pos x="395" y="249"/>
                </a:cxn>
                <a:cxn ang="0">
                  <a:pos x="248" y="397"/>
                </a:cxn>
                <a:cxn ang="0">
                  <a:pos x="131" y="572"/>
                </a:cxn>
                <a:cxn ang="0">
                  <a:pos x="48" y="768"/>
                </a:cxn>
                <a:cxn ang="0">
                  <a:pos x="4" y="981"/>
                </a:cxn>
                <a:cxn ang="0">
                  <a:pos x="4" y="1204"/>
                </a:cxn>
                <a:cxn ang="0">
                  <a:pos x="48" y="1418"/>
                </a:cxn>
                <a:cxn ang="0">
                  <a:pos x="131" y="1615"/>
                </a:cxn>
                <a:cxn ang="0">
                  <a:pos x="248" y="1789"/>
                </a:cxn>
                <a:cxn ang="0">
                  <a:pos x="395" y="1937"/>
                </a:cxn>
                <a:cxn ang="0">
                  <a:pos x="569" y="2055"/>
                </a:cxn>
                <a:cxn ang="0">
                  <a:pos x="764" y="2138"/>
                </a:cxn>
                <a:cxn ang="0">
                  <a:pos x="976" y="2182"/>
                </a:cxn>
              </a:cxnLst>
              <a:rect l="0" t="0" r="r" b="b"/>
              <a:pathLst>
                <a:path w="2176" h="2188">
                  <a:moveTo>
                    <a:pt x="1088" y="2188"/>
                  </a:moveTo>
                  <a:lnTo>
                    <a:pt x="1198" y="2182"/>
                  </a:lnTo>
                  <a:lnTo>
                    <a:pt x="1307" y="2165"/>
                  </a:lnTo>
                  <a:lnTo>
                    <a:pt x="1411" y="2138"/>
                  </a:lnTo>
                  <a:lnTo>
                    <a:pt x="1510" y="2101"/>
                  </a:lnTo>
                  <a:lnTo>
                    <a:pt x="1606" y="2055"/>
                  </a:lnTo>
                  <a:lnTo>
                    <a:pt x="1695" y="2001"/>
                  </a:lnTo>
                  <a:lnTo>
                    <a:pt x="1779" y="1937"/>
                  </a:lnTo>
                  <a:lnTo>
                    <a:pt x="1857" y="1867"/>
                  </a:lnTo>
                  <a:lnTo>
                    <a:pt x="1927" y="1789"/>
                  </a:lnTo>
                  <a:lnTo>
                    <a:pt x="1990" y="1704"/>
                  </a:lnTo>
                  <a:lnTo>
                    <a:pt x="2044" y="1615"/>
                  </a:lnTo>
                  <a:lnTo>
                    <a:pt x="2089" y="1518"/>
                  </a:lnTo>
                  <a:lnTo>
                    <a:pt x="2127" y="1418"/>
                  </a:lnTo>
                  <a:lnTo>
                    <a:pt x="2154" y="1314"/>
                  </a:lnTo>
                  <a:lnTo>
                    <a:pt x="2170" y="1204"/>
                  </a:lnTo>
                  <a:lnTo>
                    <a:pt x="2176" y="1094"/>
                  </a:lnTo>
                  <a:lnTo>
                    <a:pt x="2170" y="981"/>
                  </a:lnTo>
                  <a:lnTo>
                    <a:pt x="2154" y="873"/>
                  </a:lnTo>
                  <a:lnTo>
                    <a:pt x="2127" y="768"/>
                  </a:lnTo>
                  <a:lnTo>
                    <a:pt x="2089" y="667"/>
                  </a:lnTo>
                  <a:lnTo>
                    <a:pt x="2044" y="572"/>
                  </a:lnTo>
                  <a:lnTo>
                    <a:pt x="1990" y="481"/>
                  </a:lnTo>
                  <a:lnTo>
                    <a:pt x="1927" y="397"/>
                  </a:lnTo>
                  <a:lnTo>
                    <a:pt x="1857" y="320"/>
                  </a:lnTo>
                  <a:lnTo>
                    <a:pt x="1779" y="249"/>
                  </a:lnTo>
                  <a:lnTo>
                    <a:pt x="1695" y="186"/>
                  </a:lnTo>
                  <a:lnTo>
                    <a:pt x="1606" y="132"/>
                  </a:lnTo>
                  <a:lnTo>
                    <a:pt x="1510" y="86"/>
                  </a:lnTo>
                  <a:lnTo>
                    <a:pt x="1411" y="48"/>
                  </a:lnTo>
                  <a:lnTo>
                    <a:pt x="1307" y="21"/>
                  </a:lnTo>
                  <a:lnTo>
                    <a:pt x="1198" y="5"/>
                  </a:lnTo>
                  <a:lnTo>
                    <a:pt x="1088" y="0"/>
                  </a:lnTo>
                  <a:lnTo>
                    <a:pt x="976" y="5"/>
                  </a:lnTo>
                  <a:lnTo>
                    <a:pt x="868" y="21"/>
                  </a:lnTo>
                  <a:lnTo>
                    <a:pt x="764" y="48"/>
                  </a:lnTo>
                  <a:lnTo>
                    <a:pt x="664" y="86"/>
                  </a:lnTo>
                  <a:lnTo>
                    <a:pt x="569" y="132"/>
                  </a:lnTo>
                  <a:lnTo>
                    <a:pt x="479" y="186"/>
                  </a:lnTo>
                  <a:lnTo>
                    <a:pt x="395" y="249"/>
                  </a:lnTo>
                  <a:lnTo>
                    <a:pt x="318" y="320"/>
                  </a:lnTo>
                  <a:lnTo>
                    <a:pt x="248" y="397"/>
                  </a:lnTo>
                  <a:lnTo>
                    <a:pt x="186" y="481"/>
                  </a:lnTo>
                  <a:lnTo>
                    <a:pt x="131" y="572"/>
                  </a:lnTo>
                  <a:lnTo>
                    <a:pt x="85" y="667"/>
                  </a:lnTo>
                  <a:lnTo>
                    <a:pt x="48" y="768"/>
                  </a:lnTo>
                  <a:lnTo>
                    <a:pt x="21" y="873"/>
                  </a:lnTo>
                  <a:lnTo>
                    <a:pt x="4" y="981"/>
                  </a:lnTo>
                  <a:lnTo>
                    <a:pt x="0" y="1094"/>
                  </a:lnTo>
                  <a:lnTo>
                    <a:pt x="4" y="1204"/>
                  </a:lnTo>
                  <a:lnTo>
                    <a:pt x="21" y="1314"/>
                  </a:lnTo>
                  <a:lnTo>
                    <a:pt x="48" y="1418"/>
                  </a:lnTo>
                  <a:lnTo>
                    <a:pt x="85" y="1518"/>
                  </a:lnTo>
                  <a:lnTo>
                    <a:pt x="131" y="1615"/>
                  </a:lnTo>
                  <a:lnTo>
                    <a:pt x="186" y="1704"/>
                  </a:lnTo>
                  <a:lnTo>
                    <a:pt x="248" y="1789"/>
                  </a:lnTo>
                  <a:lnTo>
                    <a:pt x="318" y="1867"/>
                  </a:lnTo>
                  <a:lnTo>
                    <a:pt x="395" y="1937"/>
                  </a:lnTo>
                  <a:lnTo>
                    <a:pt x="479" y="2001"/>
                  </a:lnTo>
                  <a:lnTo>
                    <a:pt x="569" y="2055"/>
                  </a:lnTo>
                  <a:lnTo>
                    <a:pt x="664" y="2101"/>
                  </a:lnTo>
                  <a:lnTo>
                    <a:pt x="764" y="2138"/>
                  </a:lnTo>
                  <a:lnTo>
                    <a:pt x="868" y="2165"/>
                  </a:lnTo>
                  <a:lnTo>
                    <a:pt x="976" y="2182"/>
                  </a:lnTo>
                  <a:lnTo>
                    <a:pt x="1088" y="2188"/>
                  </a:lnTo>
                  <a:close/>
                </a:path>
              </a:pathLst>
            </a:custGeom>
            <a:solidFill>
              <a:srgbClr val="E5E5E5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auto">
            <a:xfrm>
              <a:off x="1213" y="1813"/>
              <a:ext cx="442" cy="444"/>
            </a:xfrm>
            <a:custGeom>
              <a:avLst/>
              <a:gdLst/>
              <a:ahLst/>
              <a:cxnLst>
                <a:cxn ang="0">
                  <a:pos x="974" y="1773"/>
                </a:cxn>
                <a:cxn ang="0">
                  <a:pos x="1146" y="1738"/>
                </a:cxn>
                <a:cxn ang="0">
                  <a:pos x="1305" y="1670"/>
                </a:cxn>
                <a:cxn ang="0">
                  <a:pos x="1447" y="1575"/>
                </a:cxn>
                <a:cxn ang="0">
                  <a:pos x="1566" y="1455"/>
                </a:cxn>
                <a:cxn ang="0">
                  <a:pos x="1661" y="1312"/>
                </a:cxn>
                <a:cxn ang="0">
                  <a:pos x="1729" y="1152"/>
                </a:cxn>
                <a:cxn ang="0">
                  <a:pos x="1764" y="979"/>
                </a:cxn>
                <a:cxn ang="0">
                  <a:pos x="1764" y="797"/>
                </a:cxn>
                <a:cxn ang="0">
                  <a:pos x="1729" y="624"/>
                </a:cxn>
                <a:cxn ang="0">
                  <a:pos x="1661" y="464"/>
                </a:cxn>
                <a:cxn ang="0">
                  <a:pos x="1566" y="322"/>
                </a:cxn>
                <a:cxn ang="0">
                  <a:pos x="1447" y="202"/>
                </a:cxn>
                <a:cxn ang="0">
                  <a:pos x="1305" y="107"/>
                </a:cxn>
                <a:cxn ang="0">
                  <a:pos x="1146" y="38"/>
                </a:cxn>
                <a:cxn ang="0">
                  <a:pos x="974" y="3"/>
                </a:cxn>
                <a:cxn ang="0">
                  <a:pos x="793" y="3"/>
                </a:cxn>
                <a:cxn ang="0">
                  <a:pos x="621" y="38"/>
                </a:cxn>
                <a:cxn ang="0">
                  <a:pos x="462" y="107"/>
                </a:cxn>
                <a:cxn ang="0">
                  <a:pos x="321" y="202"/>
                </a:cxn>
                <a:cxn ang="0">
                  <a:pos x="201" y="322"/>
                </a:cxn>
                <a:cxn ang="0">
                  <a:pos x="107" y="464"/>
                </a:cxn>
                <a:cxn ang="0">
                  <a:pos x="39" y="624"/>
                </a:cxn>
                <a:cxn ang="0">
                  <a:pos x="4" y="797"/>
                </a:cxn>
                <a:cxn ang="0">
                  <a:pos x="4" y="979"/>
                </a:cxn>
                <a:cxn ang="0">
                  <a:pos x="39" y="1152"/>
                </a:cxn>
                <a:cxn ang="0">
                  <a:pos x="107" y="1312"/>
                </a:cxn>
                <a:cxn ang="0">
                  <a:pos x="201" y="1455"/>
                </a:cxn>
                <a:cxn ang="0">
                  <a:pos x="321" y="1575"/>
                </a:cxn>
                <a:cxn ang="0">
                  <a:pos x="462" y="1670"/>
                </a:cxn>
                <a:cxn ang="0">
                  <a:pos x="621" y="1738"/>
                </a:cxn>
                <a:cxn ang="0">
                  <a:pos x="793" y="1773"/>
                </a:cxn>
              </a:cxnLst>
              <a:rect l="0" t="0" r="r" b="b"/>
              <a:pathLst>
                <a:path w="1768" h="1778">
                  <a:moveTo>
                    <a:pt x="884" y="1778"/>
                  </a:moveTo>
                  <a:lnTo>
                    <a:pt x="974" y="1773"/>
                  </a:lnTo>
                  <a:lnTo>
                    <a:pt x="1062" y="1759"/>
                  </a:lnTo>
                  <a:lnTo>
                    <a:pt x="1146" y="1738"/>
                  </a:lnTo>
                  <a:lnTo>
                    <a:pt x="1228" y="1708"/>
                  </a:lnTo>
                  <a:lnTo>
                    <a:pt x="1305" y="1670"/>
                  </a:lnTo>
                  <a:lnTo>
                    <a:pt x="1378" y="1626"/>
                  </a:lnTo>
                  <a:lnTo>
                    <a:pt x="1447" y="1575"/>
                  </a:lnTo>
                  <a:lnTo>
                    <a:pt x="1509" y="1517"/>
                  </a:lnTo>
                  <a:lnTo>
                    <a:pt x="1566" y="1455"/>
                  </a:lnTo>
                  <a:lnTo>
                    <a:pt x="1618" y="1385"/>
                  </a:lnTo>
                  <a:lnTo>
                    <a:pt x="1661" y="1312"/>
                  </a:lnTo>
                  <a:lnTo>
                    <a:pt x="1698" y="1235"/>
                  </a:lnTo>
                  <a:lnTo>
                    <a:pt x="1729" y="1152"/>
                  </a:lnTo>
                  <a:lnTo>
                    <a:pt x="1750" y="1068"/>
                  </a:lnTo>
                  <a:lnTo>
                    <a:pt x="1764" y="979"/>
                  </a:lnTo>
                  <a:lnTo>
                    <a:pt x="1768" y="889"/>
                  </a:lnTo>
                  <a:lnTo>
                    <a:pt x="1764" y="797"/>
                  </a:lnTo>
                  <a:lnTo>
                    <a:pt x="1750" y="709"/>
                  </a:lnTo>
                  <a:lnTo>
                    <a:pt x="1729" y="624"/>
                  </a:lnTo>
                  <a:lnTo>
                    <a:pt x="1698" y="542"/>
                  </a:lnTo>
                  <a:lnTo>
                    <a:pt x="1661" y="464"/>
                  </a:lnTo>
                  <a:lnTo>
                    <a:pt x="1618" y="391"/>
                  </a:lnTo>
                  <a:lnTo>
                    <a:pt x="1566" y="322"/>
                  </a:lnTo>
                  <a:lnTo>
                    <a:pt x="1509" y="259"/>
                  </a:lnTo>
                  <a:lnTo>
                    <a:pt x="1447" y="202"/>
                  </a:lnTo>
                  <a:lnTo>
                    <a:pt x="1378" y="150"/>
                  </a:lnTo>
                  <a:lnTo>
                    <a:pt x="1305" y="107"/>
                  </a:lnTo>
                  <a:lnTo>
                    <a:pt x="1228" y="69"/>
                  </a:lnTo>
                  <a:lnTo>
                    <a:pt x="1146" y="38"/>
                  </a:lnTo>
                  <a:lnTo>
                    <a:pt x="1062" y="17"/>
                  </a:lnTo>
                  <a:lnTo>
                    <a:pt x="974" y="3"/>
                  </a:lnTo>
                  <a:lnTo>
                    <a:pt x="884" y="0"/>
                  </a:lnTo>
                  <a:lnTo>
                    <a:pt x="793" y="3"/>
                  </a:lnTo>
                  <a:lnTo>
                    <a:pt x="705" y="17"/>
                  </a:lnTo>
                  <a:lnTo>
                    <a:pt x="621" y="38"/>
                  </a:lnTo>
                  <a:lnTo>
                    <a:pt x="539" y="69"/>
                  </a:lnTo>
                  <a:lnTo>
                    <a:pt x="462" y="107"/>
                  </a:lnTo>
                  <a:lnTo>
                    <a:pt x="390" y="150"/>
                  </a:lnTo>
                  <a:lnTo>
                    <a:pt x="321" y="202"/>
                  </a:lnTo>
                  <a:lnTo>
                    <a:pt x="259" y="259"/>
                  </a:lnTo>
                  <a:lnTo>
                    <a:pt x="201" y="322"/>
                  </a:lnTo>
                  <a:lnTo>
                    <a:pt x="150" y="391"/>
                  </a:lnTo>
                  <a:lnTo>
                    <a:pt x="107" y="464"/>
                  </a:lnTo>
                  <a:lnTo>
                    <a:pt x="69" y="542"/>
                  </a:lnTo>
                  <a:lnTo>
                    <a:pt x="39" y="624"/>
                  </a:lnTo>
                  <a:lnTo>
                    <a:pt x="18" y="709"/>
                  </a:lnTo>
                  <a:lnTo>
                    <a:pt x="4" y="797"/>
                  </a:lnTo>
                  <a:lnTo>
                    <a:pt x="0" y="889"/>
                  </a:lnTo>
                  <a:lnTo>
                    <a:pt x="4" y="979"/>
                  </a:lnTo>
                  <a:lnTo>
                    <a:pt x="18" y="1068"/>
                  </a:lnTo>
                  <a:lnTo>
                    <a:pt x="39" y="1152"/>
                  </a:lnTo>
                  <a:lnTo>
                    <a:pt x="69" y="1235"/>
                  </a:lnTo>
                  <a:lnTo>
                    <a:pt x="107" y="1312"/>
                  </a:lnTo>
                  <a:lnTo>
                    <a:pt x="150" y="1385"/>
                  </a:lnTo>
                  <a:lnTo>
                    <a:pt x="201" y="1455"/>
                  </a:lnTo>
                  <a:lnTo>
                    <a:pt x="259" y="1517"/>
                  </a:lnTo>
                  <a:lnTo>
                    <a:pt x="321" y="1575"/>
                  </a:lnTo>
                  <a:lnTo>
                    <a:pt x="390" y="1626"/>
                  </a:lnTo>
                  <a:lnTo>
                    <a:pt x="462" y="1670"/>
                  </a:lnTo>
                  <a:lnTo>
                    <a:pt x="539" y="1708"/>
                  </a:lnTo>
                  <a:lnTo>
                    <a:pt x="621" y="1738"/>
                  </a:lnTo>
                  <a:lnTo>
                    <a:pt x="705" y="1759"/>
                  </a:lnTo>
                  <a:lnTo>
                    <a:pt x="793" y="1773"/>
                  </a:lnTo>
                  <a:lnTo>
                    <a:pt x="884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D8D8D8">
                    <a:gamma/>
                    <a:shade val="65882"/>
                    <a:invGamma/>
                  </a:srgbClr>
                </a:gs>
                <a:gs pos="100000">
                  <a:srgbClr val="D8D8D8"/>
                </a:gs>
              </a:gsLst>
              <a:path path="rect">
                <a:fillToRect l="50000" t="50000" r="50000" b="50000"/>
              </a:path>
            </a:gra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Freeform 12"/>
            <p:cNvSpPr>
              <a:spLocks/>
            </p:cNvSpPr>
            <p:nvPr/>
          </p:nvSpPr>
          <p:spPr bwMode="auto">
            <a:xfrm>
              <a:off x="1342" y="1897"/>
              <a:ext cx="355" cy="358"/>
            </a:xfrm>
            <a:custGeom>
              <a:avLst/>
              <a:gdLst/>
              <a:ahLst/>
              <a:cxnLst>
                <a:cxn ang="0">
                  <a:pos x="783" y="1425"/>
                </a:cxn>
                <a:cxn ang="0">
                  <a:pos x="921" y="1397"/>
                </a:cxn>
                <a:cxn ang="0">
                  <a:pos x="1049" y="1342"/>
                </a:cxn>
                <a:cxn ang="0">
                  <a:pos x="1162" y="1266"/>
                </a:cxn>
                <a:cxn ang="0">
                  <a:pos x="1258" y="1170"/>
                </a:cxn>
                <a:cxn ang="0">
                  <a:pos x="1335" y="1055"/>
                </a:cxn>
                <a:cxn ang="0">
                  <a:pos x="1389" y="927"/>
                </a:cxn>
                <a:cxn ang="0">
                  <a:pos x="1417" y="788"/>
                </a:cxn>
                <a:cxn ang="0">
                  <a:pos x="1417" y="641"/>
                </a:cxn>
                <a:cxn ang="0">
                  <a:pos x="1389" y="503"/>
                </a:cxn>
                <a:cxn ang="0">
                  <a:pos x="1335" y="374"/>
                </a:cxn>
                <a:cxn ang="0">
                  <a:pos x="1258" y="260"/>
                </a:cxn>
                <a:cxn ang="0">
                  <a:pos x="1162" y="164"/>
                </a:cxn>
                <a:cxn ang="0">
                  <a:pos x="1049" y="86"/>
                </a:cxn>
                <a:cxn ang="0">
                  <a:pos x="921" y="32"/>
                </a:cxn>
                <a:cxn ang="0">
                  <a:pos x="783" y="4"/>
                </a:cxn>
                <a:cxn ang="0">
                  <a:pos x="637" y="4"/>
                </a:cxn>
                <a:cxn ang="0">
                  <a:pos x="499" y="32"/>
                </a:cxn>
                <a:cxn ang="0">
                  <a:pos x="371" y="86"/>
                </a:cxn>
                <a:cxn ang="0">
                  <a:pos x="258" y="164"/>
                </a:cxn>
                <a:cxn ang="0">
                  <a:pos x="161" y="260"/>
                </a:cxn>
                <a:cxn ang="0">
                  <a:pos x="85" y="374"/>
                </a:cxn>
                <a:cxn ang="0">
                  <a:pos x="31" y="503"/>
                </a:cxn>
                <a:cxn ang="0">
                  <a:pos x="3" y="641"/>
                </a:cxn>
                <a:cxn ang="0">
                  <a:pos x="3" y="788"/>
                </a:cxn>
                <a:cxn ang="0">
                  <a:pos x="31" y="927"/>
                </a:cxn>
                <a:cxn ang="0">
                  <a:pos x="85" y="1055"/>
                </a:cxn>
                <a:cxn ang="0">
                  <a:pos x="161" y="1170"/>
                </a:cxn>
                <a:cxn ang="0">
                  <a:pos x="258" y="1266"/>
                </a:cxn>
                <a:cxn ang="0">
                  <a:pos x="371" y="1342"/>
                </a:cxn>
                <a:cxn ang="0">
                  <a:pos x="499" y="1397"/>
                </a:cxn>
                <a:cxn ang="0">
                  <a:pos x="637" y="1425"/>
                </a:cxn>
              </a:cxnLst>
              <a:rect l="0" t="0" r="r" b="b"/>
              <a:pathLst>
                <a:path w="1422" h="1430">
                  <a:moveTo>
                    <a:pt x="711" y="1430"/>
                  </a:moveTo>
                  <a:lnTo>
                    <a:pt x="783" y="1425"/>
                  </a:lnTo>
                  <a:lnTo>
                    <a:pt x="853" y="1414"/>
                  </a:lnTo>
                  <a:lnTo>
                    <a:pt x="921" y="1397"/>
                  </a:lnTo>
                  <a:lnTo>
                    <a:pt x="987" y="1373"/>
                  </a:lnTo>
                  <a:lnTo>
                    <a:pt x="1049" y="1342"/>
                  </a:lnTo>
                  <a:lnTo>
                    <a:pt x="1107" y="1307"/>
                  </a:lnTo>
                  <a:lnTo>
                    <a:pt x="1162" y="1266"/>
                  </a:lnTo>
                  <a:lnTo>
                    <a:pt x="1212" y="1220"/>
                  </a:lnTo>
                  <a:lnTo>
                    <a:pt x="1258" y="1170"/>
                  </a:lnTo>
                  <a:lnTo>
                    <a:pt x="1299" y="1114"/>
                  </a:lnTo>
                  <a:lnTo>
                    <a:pt x="1335" y="1055"/>
                  </a:lnTo>
                  <a:lnTo>
                    <a:pt x="1365" y="993"/>
                  </a:lnTo>
                  <a:lnTo>
                    <a:pt x="1389" y="927"/>
                  </a:lnTo>
                  <a:lnTo>
                    <a:pt x="1406" y="859"/>
                  </a:lnTo>
                  <a:lnTo>
                    <a:pt x="1417" y="788"/>
                  </a:lnTo>
                  <a:lnTo>
                    <a:pt x="1422" y="716"/>
                  </a:lnTo>
                  <a:lnTo>
                    <a:pt x="1417" y="641"/>
                  </a:lnTo>
                  <a:lnTo>
                    <a:pt x="1406" y="571"/>
                  </a:lnTo>
                  <a:lnTo>
                    <a:pt x="1389" y="503"/>
                  </a:lnTo>
                  <a:lnTo>
                    <a:pt x="1365" y="437"/>
                  </a:lnTo>
                  <a:lnTo>
                    <a:pt x="1335" y="374"/>
                  </a:lnTo>
                  <a:lnTo>
                    <a:pt x="1299" y="316"/>
                  </a:lnTo>
                  <a:lnTo>
                    <a:pt x="1258" y="260"/>
                  </a:lnTo>
                  <a:lnTo>
                    <a:pt x="1212" y="210"/>
                  </a:lnTo>
                  <a:lnTo>
                    <a:pt x="1162" y="164"/>
                  </a:lnTo>
                  <a:lnTo>
                    <a:pt x="1107" y="123"/>
                  </a:lnTo>
                  <a:lnTo>
                    <a:pt x="1049" y="86"/>
                  </a:lnTo>
                  <a:lnTo>
                    <a:pt x="987" y="56"/>
                  </a:lnTo>
                  <a:lnTo>
                    <a:pt x="921" y="32"/>
                  </a:lnTo>
                  <a:lnTo>
                    <a:pt x="853" y="14"/>
                  </a:lnTo>
                  <a:lnTo>
                    <a:pt x="783" y="4"/>
                  </a:lnTo>
                  <a:lnTo>
                    <a:pt x="711" y="0"/>
                  </a:lnTo>
                  <a:lnTo>
                    <a:pt x="637" y="4"/>
                  </a:lnTo>
                  <a:lnTo>
                    <a:pt x="567" y="14"/>
                  </a:lnTo>
                  <a:lnTo>
                    <a:pt x="499" y="32"/>
                  </a:lnTo>
                  <a:lnTo>
                    <a:pt x="433" y="56"/>
                  </a:lnTo>
                  <a:lnTo>
                    <a:pt x="371" y="86"/>
                  </a:lnTo>
                  <a:lnTo>
                    <a:pt x="312" y="123"/>
                  </a:lnTo>
                  <a:lnTo>
                    <a:pt x="258" y="164"/>
                  </a:lnTo>
                  <a:lnTo>
                    <a:pt x="208" y="210"/>
                  </a:lnTo>
                  <a:lnTo>
                    <a:pt x="161" y="260"/>
                  </a:lnTo>
                  <a:lnTo>
                    <a:pt x="120" y="316"/>
                  </a:lnTo>
                  <a:lnTo>
                    <a:pt x="85" y="374"/>
                  </a:lnTo>
                  <a:lnTo>
                    <a:pt x="55" y="437"/>
                  </a:lnTo>
                  <a:lnTo>
                    <a:pt x="31" y="503"/>
                  </a:lnTo>
                  <a:lnTo>
                    <a:pt x="14" y="571"/>
                  </a:lnTo>
                  <a:lnTo>
                    <a:pt x="3" y="641"/>
                  </a:lnTo>
                  <a:lnTo>
                    <a:pt x="0" y="716"/>
                  </a:lnTo>
                  <a:lnTo>
                    <a:pt x="3" y="788"/>
                  </a:lnTo>
                  <a:lnTo>
                    <a:pt x="14" y="859"/>
                  </a:lnTo>
                  <a:lnTo>
                    <a:pt x="31" y="927"/>
                  </a:lnTo>
                  <a:lnTo>
                    <a:pt x="55" y="993"/>
                  </a:lnTo>
                  <a:lnTo>
                    <a:pt x="85" y="1055"/>
                  </a:lnTo>
                  <a:lnTo>
                    <a:pt x="120" y="1114"/>
                  </a:lnTo>
                  <a:lnTo>
                    <a:pt x="161" y="1170"/>
                  </a:lnTo>
                  <a:lnTo>
                    <a:pt x="208" y="1220"/>
                  </a:lnTo>
                  <a:lnTo>
                    <a:pt x="258" y="1266"/>
                  </a:lnTo>
                  <a:lnTo>
                    <a:pt x="312" y="1307"/>
                  </a:lnTo>
                  <a:lnTo>
                    <a:pt x="371" y="1342"/>
                  </a:lnTo>
                  <a:lnTo>
                    <a:pt x="433" y="1373"/>
                  </a:lnTo>
                  <a:lnTo>
                    <a:pt x="499" y="1397"/>
                  </a:lnTo>
                  <a:lnTo>
                    <a:pt x="567" y="1414"/>
                  </a:lnTo>
                  <a:lnTo>
                    <a:pt x="637" y="1425"/>
                  </a:lnTo>
                  <a:lnTo>
                    <a:pt x="711" y="1430"/>
                  </a:lnTo>
                  <a:close/>
                </a:path>
              </a:pathLst>
            </a:custGeom>
            <a:gradFill rotWithShape="0">
              <a:gsLst>
                <a:gs pos="0">
                  <a:srgbClr val="D8D8D8"/>
                </a:gs>
                <a:gs pos="100000">
                  <a:srgbClr val="D8D8D8">
                    <a:gamma/>
                    <a:shade val="65882"/>
                    <a:invGamma/>
                  </a:srgbClr>
                </a:gs>
              </a:gsLst>
              <a:lin ang="5400000" scaled="1"/>
            </a:gra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13"/>
            <p:cNvSpPr>
              <a:spLocks/>
            </p:cNvSpPr>
            <p:nvPr/>
          </p:nvSpPr>
          <p:spPr bwMode="auto">
            <a:xfrm>
              <a:off x="1458" y="2018"/>
              <a:ext cx="116" cy="117"/>
            </a:xfrm>
            <a:custGeom>
              <a:avLst/>
              <a:gdLst/>
              <a:ahLst/>
              <a:cxnLst>
                <a:cxn ang="0">
                  <a:pos x="255" y="464"/>
                </a:cxn>
                <a:cxn ang="0">
                  <a:pos x="301" y="456"/>
                </a:cxn>
                <a:cxn ang="0">
                  <a:pos x="342" y="438"/>
                </a:cxn>
                <a:cxn ang="0">
                  <a:pos x="379" y="412"/>
                </a:cxn>
                <a:cxn ang="0">
                  <a:pos x="411" y="381"/>
                </a:cxn>
                <a:cxn ang="0">
                  <a:pos x="436" y="343"/>
                </a:cxn>
                <a:cxn ang="0">
                  <a:pos x="454" y="302"/>
                </a:cxn>
                <a:cxn ang="0">
                  <a:pos x="462" y="256"/>
                </a:cxn>
                <a:cxn ang="0">
                  <a:pos x="462" y="208"/>
                </a:cxn>
                <a:cxn ang="0">
                  <a:pos x="454" y="162"/>
                </a:cxn>
                <a:cxn ang="0">
                  <a:pos x="436" y="121"/>
                </a:cxn>
                <a:cxn ang="0">
                  <a:pos x="411" y="83"/>
                </a:cxn>
                <a:cxn ang="0">
                  <a:pos x="379" y="53"/>
                </a:cxn>
                <a:cxn ang="0">
                  <a:pos x="342" y="27"/>
                </a:cxn>
                <a:cxn ang="0">
                  <a:pos x="301" y="9"/>
                </a:cxn>
                <a:cxn ang="0">
                  <a:pos x="255" y="1"/>
                </a:cxn>
                <a:cxn ang="0">
                  <a:pos x="207" y="1"/>
                </a:cxn>
                <a:cxn ang="0">
                  <a:pos x="162" y="9"/>
                </a:cxn>
                <a:cxn ang="0">
                  <a:pos x="121" y="27"/>
                </a:cxn>
                <a:cxn ang="0">
                  <a:pos x="83" y="53"/>
                </a:cxn>
                <a:cxn ang="0">
                  <a:pos x="53" y="83"/>
                </a:cxn>
                <a:cxn ang="0">
                  <a:pos x="27" y="121"/>
                </a:cxn>
                <a:cxn ang="0">
                  <a:pos x="10" y="162"/>
                </a:cxn>
                <a:cxn ang="0">
                  <a:pos x="1" y="208"/>
                </a:cxn>
                <a:cxn ang="0">
                  <a:pos x="1" y="256"/>
                </a:cxn>
                <a:cxn ang="0">
                  <a:pos x="10" y="302"/>
                </a:cxn>
                <a:cxn ang="0">
                  <a:pos x="27" y="343"/>
                </a:cxn>
                <a:cxn ang="0">
                  <a:pos x="53" y="381"/>
                </a:cxn>
                <a:cxn ang="0">
                  <a:pos x="83" y="412"/>
                </a:cxn>
                <a:cxn ang="0">
                  <a:pos x="121" y="438"/>
                </a:cxn>
                <a:cxn ang="0">
                  <a:pos x="162" y="456"/>
                </a:cxn>
                <a:cxn ang="0">
                  <a:pos x="207" y="464"/>
                </a:cxn>
              </a:cxnLst>
              <a:rect l="0" t="0" r="r" b="b"/>
              <a:pathLst>
                <a:path w="464" h="467">
                  <a:moveTo>
                    <a:pt x="232" y="467"/>
                  </a:moveTo>
                  <a:lnTo>
                    <a:pt x="255" y="464"/>
                  </a:lnTo>
                  <a:lnTo>
                    <a:pt x="279" y="461"/>
                  </a:lnTo>
                  <a:lnTo>
                    <a:pt x="301" y="456"/>
                  </a:lnTo>
                  <a:lnTo>
                    <a:pt x="322" y="448"/>
                  </a:lnTo>
                  <a:lnTo>
                    <a:pt x="342" y="438"/>
                  </a:lnTo>
                  <a:lnTo>
                    <a:pt x="362" y="427"/>
                  </a:lnTo>
                  <a:lnTo>
                    <a:pt x="379" y="412"/>
                  </a:lnTo>
                  <a:lnTo>
                    <a:pt x="395" y="397"/>
                  </a:lnTo>
                  <a:lnTo>
                    <a:pt x="411" y="381"/>
                  </a:lnTo>
                  <a:lnTo>
                    <a:pt x="425" y="363"/>
                  </a:lnTo>
                  <a:lnTo>
                    <a:pt x="436" y="343"/>
                  </a:lnTo>
                  <a:lnTo>
                    <a:pt x="446" y="323"/>
                  </a:lnTo>
                  <a:lnTo>
                    <a:pt x="454" y="302"/>
                  </a:lnTo>
                  <a:lnTo>
                    <a:pt x="459" y="280"/>
                  </a:lnTo>
                  <a:lnTo>
                    <a:pt x="462" y="256"/>
                  </a:lnTo>
                  <a:lnTo>
                    <a:pt x="464" y="233"/>
                  </a:lnTo>
                  <a:lnTo>
                    <a:pt x="462" y="208"/>
                  </a:lnTo>
                  <a:lnTo>
                    <a:pt x="459" y="184"/>
                  </a:lnTo>
                  <a:lnTo>
                    <a:pt x="454" y="162"/>
                  </a:lnTo>
                  <a:lnTo>
                    <a:pt x="446" y="141"/>
                  </a:lnTo>
                  <a:lnTo>
                    <a:pt x="436" y="121"/>
                  </a:lnTo>
                  <a:lnTo>
                    <a:pt x="425" y="102"/>
                  </a:lnTo>
                  <a:lnTo>
                    <a:pt x="411" y="83"/>
                  </a:lnTo>
                  <a:lnTo>
                    <a:pt x="395" y="67"/>
                  </a:lnTo>
                  <a:lnTo>
                    <a:pt x="379" y="53"/>
                  </a:lnTo>
                  <a:lnTo>
                    <a:pt x="362" y="38"/>
                  </a:lnTo>
                  <a:lnTo>
                    <a:pt x="342" y="27"/>
                  </a:lnTo>
                  <a:lnTo>
                    <a:pt x="322" y="17"/>
                  </a:lnTo>
                  <a:lnTo>
                    <a:pt x="301" y="9"/>
                  </a:lnTo>
                  <a:lnTo>
                    <a:pt x="279" y="3"/>
                  </a:lnTo>
                  <a:lnTo>
                    <a:pt x="255" y="1"/>
                  </a:lnTo>
                  <a:lnTo>
                    <a:pt x="232" y="0"/>
                  </a:lnTo>
                  <a:lnTo>
                    <a:pt x="207" y="1"/>
                  </a:lnTo>
                  <a:lnTo>
                    <a:pt x="184" y="3"/>
                  </a:lnTo>
                  <a:lnTo>
                    <a:pt x="162" y="9"/>
                  </a:lnTo>
                  <a:lnTo>
                    <a:pt x="141" y="17"/>
                  </a:lnTo>
                  <a:lnTo>
                    <a:pt x="121" y="27"/>
                  </a:lnTo>
                  <a:lnTo>
                    <a:pt x="102" y="38"/>
                  </a:lnTo>
                  <a:lnTo>
                    <a:pt x="83" y="53"/>
                  </a:lnTo>
                  <a:lnTo>
                    <a:pt x="67" y="67"/>
                  </a:lnTo>
                  <a:lnTo>
                    <a:pt x="53" y="83"/>
                  </a:lnTo>
                  <a:lnTo>
                    <a:pt x="39" y="102"/>
                  </a:lnTo>
                  <a:lnTo>
                    <a:pt x="27" y="121"/>
                  </a:lnTo>
                  <a:lnTo>
                    <a:pt x="18" y="141"/>
                  </a:lnTo>
                  <a:lnTo>
                    <a:pt x="10" y="162"/>
                  </a:lnTo>
                  <a:lnTo>
                    <a:pt x="4" y="184"/>
                  </a:lnTo>
                  <a:lnTo>
                    <a:pt x="1" y="208"/>
                  </a:lnTo>
                  <a:lnTo>
                    <a:pt x="0" y="233"/>
                  </a:lnTo>
                  <a:lnTo>
                    <a:pt x="1" y="256"/>
                  </a:lnTo>
                  <a:lnTo>
                    <a:pt x="4" y="280"/>
                  </a:lnTo>
                  <a:lnTo>
                    <a:pt x="10" y="302"/>
                  </a:lnTo>
                  <a:lnTo>
                    <a:pt x="18" y="323"/>
                  </a:lnTo>
                  <a:lnTo>
                    <a:pt x="27" y="343"/>
                  </a:lnTo>
                  <a:lnTo>
                    <a:pt x="39" y="363"/>
                  </a:lnTo>
                  <a:lnTo>
                    <a:pt x="53" y="381"/>
                  </a:lnTo>
                  <a:lnTo>
                    <a:pt x="67" y="397"/>
                  </a:lnTo>
                  <a:lnTo>
                    <a:pt x="83" y="412"/>
                  </a:lnTo>
                  <a:lnTo>
                    <a:pt x="102" y="427"/>
                  </a:lnTo>
                  <a:lnTo>
                    <a:pt x="121" y="438"/>
                  </a:lnTo>
                  <a:lnTo>
                    <a:pt x="141" y="448"/>
                  </a:lnTo>
                  <a:lnTo>
                    <a:pt x="162" y="456"/>
                  </a:lnTo>
                  <a:lnTo>
                    <a:pt x="184" y="461"/>
                  </a:lnTo>
                  <a:lnTo>
                    <a:pt x="207" y="464"/>
                  </a:lnTo>
                  <a:lnTo>
                    <a:pt x="232" y="467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Freeform 14"/>
            <p:cNvSpPr>
              <a:spLocks/>
            </p:cNvSpPr>
            <p:nvPr/>
          </p:nvSpPr>
          <p:spPr bwMode="auto">
            <a:xfrm>
              <a:off x="1541" y="2006"/>
              <a:ext cx="49" cy="49"/>
            </a:xfrm>
            <a:custGeom>
              <a:avLst/>
              <a:gdLst/>
              <a:ahLst/>
              <a:cxnLst>
                <a:cxn ang="0">
                  <a:pos x="196" y="63"/>
                </a:cxn>
                <a:cxn ang="0">
                  <a:pos x="134" y="0"/>
                </a:cxn>
                <a:cxn ang="0">
                  <a:pos x="0" y="135"/>
                </a:cxn>
                <a:cxn ang="0">
                  <a:pos x="62" y="197"/>
                </a:cxn>
                <a:cxn ang="0">
                  <a:pos x="196" y="63"/>
                </a:cxn>
              </a:cxnLst>
              <a:rect l="0" t="0" r="r" b="b"/>
              <a:pathLst>
                <a:path w="196" h="197">
                  <a:moveTo>
                    <a:pt x="196" y="63"/>
                  </a:moveTo>
                  <a:lnTo>
                    <a:pt x="134" y="0"/>
                  </a:lnTo>
                  <a:lnTo>
                    <a:pt x="0" y="135"/>
                  </a:lnTo>
                  <a:lnTo>
                    <a:pt x="62" y="197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Freeform 15"/>
            <p:cNvSpPr>
              <a:spLocks/>
            </p:cNvSpPr>
            <p:nvPr/>
          </p:nvSpPr>
          <p:spPr bwMode="auto">
            <a:xfrm>
              <a:off x="1535" y="2000"/>
              <a:ext cx="39" cy="39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55" y="21"/>
                </a:cxn>
                <a:cxn ang="0">
                  <a:pos x="21" y="156"/>
                </a:cxn>
                <a:cxn ang="0">
                  <a:pos x="0" y="127"/>
                </a:cxn>
                <a:cxn ang="0">
                  <a:pos x="126" y="0"/>
                </a:cxn>
              </a:cxnLst>
              <a:rect l="0" t="0" r="r" b="b"/>
              <a:pathLst>
                <a:path w="155" h="156">
                  <a:moveTo>
                    <a:pt x="126" y="0"/>
                  </a:moveTo>
                  <a:lnTo>
                    <a:pt x="155" y="21"/>
                  </a:lnTo>
                  <a:lnTo>
                    <a:pt x="21" y="156"/>
                  </a:lnTo>
                  <a:lnTo>
                    <a:pt x="0" y="127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2" name="Freeform 16"/>
            <p:cNvSpPr>
              <a:spLocks/>
            </p:cNvSpPr>
            <p:nvPr/>
          </p:nvSpPr>
          <p:spPr bwMode="auto">
            <a:xfrm>
              <a:off x="1556" y="2021"/>
              <a:ext cx="38" cy="39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52" y="32"/>
                </a:cxn>
                <a:cxn ang="0">
                  <a:pos x="29" y="156"/>
                </a:cxn>
                <a:cxn ang="0">
                  <a:pos x="0" y="134"/>
                </a:cxn>
                <a:cxn ang="0">
                  <a:pos x="134" y="0"/>
                </a:cxn>
              </a:cxnLst>
              <a:rect l="0" t="0" r="r" b="b"/>
              <a:pathLst>
                <a:path w="152" h="156">
                  <a:moveTo>
                    <a:pt x="134" y="0"/>
                  </a:moveTo>
                  <a:lnTo>
                    <a:pt x="152" y="32"/>
                  </a:lnTo>
                  <a:lnTo>
                    <a:pt x="29" y="156"/>
                  </a:lnTo>
                  <a:lnTo>
                    <a:pt x="0" y="1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3" name="Freeform 17"/>
            <p:cNvSpPr>
              <a:spLocks/>
            </p:cNvSpPr>
            <p:nvPr/>
          </p:nvSpPr>
          <p:spPr bwMode="auto">
            <a:xfrm>
              <a:off x="1478" y="2041"/>
              <a:ext cx="74" cy="75"/>
            </a:xfrm>
            <a:custGeom>
              <a:avLst/>
              <a:gdLst/>
              <a:ahLst/>
              <a:cxnLst>
                <a:cxn ang="0">
                  <a:pos x="149" y="298"/>
                </a:cxn>
                <a:cxn ang="0">
                  <a:pos x="173" y="296"/>
                </a:cxn>
                <a:cxn ang="0">
                  <a:pos x="197" y="291"/>
                </a:cxn>
                <a:cxn ang="0">
                  <a:pos x="216" y="284"/>
                </a:cxn>
                <a:cxn ang="0">
                  <a:pos x="233" y="275"/>
                </a:cxn>
                <a:cxn ang="0">
                  <a:pos x="247" y="263"/>
                </a:cxn>
                <a:cxn ang="0">
                  <a:pos x="259" y="250"/>
                </a:cxn>
                <a:cxn ang="0">
                  <a:pos x="269" y="237"/>
                </a:cxn>
                <a:cxn ang="0">
                  <a:pos x="278" y="223"/>
                </a:cxn>
                <a:cxn ang="0">
                  <a:pos x="283" y="209"/>
                </a:cxn>
                <a:cxn ang="0">
                  <a:pos x="289" y="196"/>
                </a:cxn>
                <a:cxn ang="0">
                  <a:pos x="293" y="183"/>
                </a:cxn>
                <a:cxn ang="0">
                  <a:pos x="295" y="171"/>
                </a:cxn>
                <a:cxn ang="0">
                  <a:pos x="296" y="162"/>
                </a:cxn>
                <a:cxn ang="0">
                  <a:pos x="297" y="155"/>
                </a:cxn>
                <a:cxn ang="0">
                  <a:pos x="297" y="150"/>
                </a:cxn>
                <a:cxn ang="0">
                  <a:pos x="299" y="149"/>
                </a:cxn>
                <a:cxn ang="0">
                  <a:pos x="149" y="0"/>
                </a:cxn>
                <a:cxn ang="0">
                  <a:pos x="147" y="0"/>
                </a:cxn>
                <a:cxn ang="0">
                  <a:pos x="142" y="0"/>
                </a:cxn>
                <a:cxn ang="0">
                  <a:pos x="134" y="1"/>
                </a:cxn>
                <a:cxn ang="0">
                  <a:pos x="124" y="2"/>
                </a:cxn>
                <a:cxn ang="0">
                  <a:pos x="111" y="4"/>
                </a:cxn>
                <a:cxn ang="0">
                  <a:pos x="99" y="8"/>
                </a:cxn>
                <a:cxn ang="0">
                  <a:pos x="85" y="13"/>
                </a:cxn>
                <a:cxn ang="0">
                  <a:pos x="71" y="20"/>
                </a:cxn>
                <a:cxn ang="0">
                  <a:pos x="57" y="28"/>
                </a:cxn>
                <a:cxn ang="0">
                  <a:pos x="42" y="37"/>
                </a:cxn>
                <a:cxn ang="0">
                  <a:pos x="30" y="50"/>
                </a:cxn>
                <a:cxn ang="0">
                  <a:pos x="19" y="64"/>
                </a:cxn>
                <a:cxn ang="0">
                  <a:pos x="10" y="81"/>
                </a:cxn>
                <a:cxn ang="0">
                  <a:pos x="4" y="101"/>
                </a:cxn>
                <a:cxn ang="0">
                  <a:pos x="0" y="123"/>
                </a:cxn>
                <a:cxn ang="0">
                  <a:pos x="0" y="149"/>
                </a:cxn>
                <a:cxn ang="0">
                  <a:pos x="2" y="163"/>
                </a:cxn>
                <a:cxn ang="0">
                  <a:pos x="5" y="179"/>
                </a:cxn>
                <a:cxn ang="0">
                  <a:pos x="9" y="193"/>
                </a:cxn>
                <a:cxn ang="0">
                  <a:pos x="14" y="207"/>
                </a:cxn>
                <a:cxn ang="0">
                  <a:pos x="20" y="220"/>
                </a:cxn>
                <a:cxn ang="0">
                  <a:pos x="27" y="231"/>
                </a:cxn>
                <a:cxn ang="0">
                  <a:pos x="37" y="243"/>
                </a:cxn>
                <a:cxn ang="0">
                  <a:pos x="46" y="254"/>
                </a:cxn>
                <a:cxn ang="0">
                  <a:pos x="55" y="263"/>
                </a:cxn>
                <a:cxn ang="0">
                  <a:pos x="67" y="273"/>
                </a:cxn>
                <a:cxn ang="0">
                  <a:pos x="79" y="280"/>
                </a:cxn>
                <a:cxn ang="0">
                  <a:pos x="92" y="287"/>
                </a:cxn>
                <a:cxn ang="0">
                  <a:pos x="104" y="291"/>
                </a:cxn>
                <a:cxn ang="0">
                  <a:pos x="118" y="295"/>
                </a:cxn>
                <a:cxn ang="0">
                  <a:pos x="134" y="297"/>
                </a:cxn>
                <a:cxn ang="0">
                  <a:pos x="149" y="298"/>
                </a:cxn>
              </a:cxnLst>
              <a:rect l="0" t="0" r="r" b="b"/>
              <a:pathLst>
                <a:path w="299" h="298">
                  <a:moveTo>
                    <a:pt x="149" y="298"/>
                  </a:moveTo>
                  <a:lnTo>
                    <a:pt x="173" y="296"/>
                  </a:lnTo>
                  <a:lnTo>
                    <a:pt x="197" y="291"/>
                  </a:lnTo>
                  <a:lnTo>
                    <a:pt x="216" y="284"/>
                  </a:lnTo>
                  <a:lnTo>
                    <a:pt x="233" y="275"/>
                  </a:lnTo>
                  <a:lnTo>
                    <a:pt x="247" y="263"/>
                  </a:lnTo>
                  <a:lnTo>
                    <a:pt x="259" y="250"/>
                  </a:lnTo>
                  <a:lnTo>
                    <a:pt x="269" y="237"/>
                  </a:lnTo>
                  <a:lnTo>
                    <a:pt x="278" y="223"/>
                  </a:lnTo>
                  <a:lnTo>
                    <a:pt x="283" y="209"/>
                  </a:lnTo>
                  <a:lnTo>
                    <a:pt x="289" y="196"/>
                  </a:lnTo>
                  <a:lnTo>
                    <a:pt x="293" y="183"/>
                  </a:lnTo>
                  <a:lnTo>
                    <a:pt x="295" y="171"/>
                  </a:lnTo>
                  <a:lnTo>
                    <a:pt x="296" y="162"/>
                  </a:lnTo>
                  <a:lnTo>
                    <a:pt x="297" y="155"/>
                  </a:lnTo>
                  <a:lnTo>
                    <a:pt x="297" y="150"/>
                  </a:lnTo>
                  <a:lnTo>
                    <a:pt x="299" y="149"/>
                  </a:lnTo>
                  <a:lnTo>
                    <a:pt x="149" y="0"/>
                  </a:lnTo>
                  <a:lnTo>
                    <a:pt x="147" y="0"/>
                  </a:lnTo>
                  <a:lnTo>
                    <a:pt x="142" y="0"/>
                  </a:lnTo>
                  <a:lnTo>
                    <a:pt x="134" y="1"/>
                  </a:lnTo>
                  <a:lnTo>
                    <a:pt x="124" y="2"/>
                  </a:lnTo>
                  <a:lnTo>
                    <a:pt x="111" y="4"/>
                  </a:lnTo>
                  <a:lnTo>
                    <a:pt x="99" y="8"/>
                  </a:lnTo>
                  <a:lnTo>
                    <a:pt x="85" y="13"/>
                  </a:lnTo>
                  <a:lnTo>
                    <a:pt x="71" y="20"/>
                  </a:lnTo>
                  <a:lnTo>
                    <a:pt x="57" y="28"/>
                  </a:lnTo>
                  <a:lnTo>
                    <a:pt x="42" y="37"/>
                  </a:lnTo>
                  <a:lnTo>
                    <a:pt x="30" y="50"/>
                  </a:lnTo>
                  <a:lnTo>
                    <a:pt x="19" y="64"/>
                  </a:lnTo>
                  <a:lnTo>
                    <a:pt x="10" y="81"/>
                  </a:lnTo>
                  <a:lnTo>
                    <a:pt x="4" y="101"/>
                  </a:lnTo>
                  <a:lnTo>
                    <a:pt x="0" y="123"/>
                  </a:lnTo>
                  <a:lnTo>
                    <a:pt x="0" y="149"/>
                  </a:lnTo>
                  <a:lnTo>
                    <a:pt x="2" y="163"/>
                  </a:lnTo>
                  <a:lnTo>
                    <a:pt x="5" y="179"/>
                  </a:lnTo>
                  <a:lnTo>
                    <a:pt x="9" y="193"/>
                  </a:lnTo>
                  <a:lnTo>
                    <a:pt x="14" y="207"/>
                  </a:lnTo>
                  <a:lnTo>
                    <a:pt x="20" y="220"/>
                  </a:lnTo>
                  <a:lnTo>
                    <a:pt x="27" y="231"/>
                  </a:lnTo>
                  <a:lnTo>
                    <a:pt x="37" y="243"/>
                  </a:lnTo>
                  <a:lnTo>
                    <a:pt x="46" y="254"/>
                  </a:lnTo>
                  <a:lnTo>
                    <a:pt x="55" y="263"/>
                  </a:lnTo>
                  <a:lnTo>
                    <a:pt x="67" y="273"/>
                  </a:lnTo>
                  <a:lnTo>
                    <a:pt x="79" y="280"/>
                  </a:lnTo>
                  <a:lnTo>
                    <a:pt x="92" y="287"/>
                  </a:lnTo>
                  <a:lnTo>
                    <a:pt x="104" y="291"/>
                  </a:lnTo>
                  <a:lnTo>
                    <a:pt x="118" y="295"/>
                  </a:lnTo>
                  <a:lnTo>
                    <a:pt x="134" y="297"/>
                  </a:lnTo>
                  <a:lnTo>
                    <a:pt x="149" y="29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4" name="Freeform 18"/>
            <p:cNvSpPr>
              <a:spLocks/>
            </p:cNvSpPr>
            <p:nvPr/>
          </p:nvSpPr>
          <p:spPr bwMode="auto">
            <a:xfrm>
              <a:off x="1527" y="2038"/>
              <a:ext cx="29" cy="31"/>
            </a:xfrm>
            <a:custGeom>
              <a:avLst/>
              <a:gdLst/>
              <a:ahLst/>
              <a:cxnLst>
                <a:cxn ang="0">
                  <a:pos x="60" y="121"/>
                </a:cxn>
                <a:cxn ang="0">
                  <a:pos x="115" y="63"/>
                </a:cxn>
                <a:cxn ang="0">
                  <a:pos x="55" y="0"/>
                </a:cxn>
                <a:cxn ang="0">
                  <a:pos x="0" y="58"/>
                </a:cxn>
                <a:cxn ang="0">
                  <a:pos x="60" y="121"/>
                </a:cxn>
              </a:cxnLst>
              <a:rect l="0" t="0" r="r" b="b"/>
              <a:pathLst>
                <a:path w="115" h="121">
                  <a:moveTo>
                    <a:pt x="60" y="121"/>
                  </a:moveTo>
                  <a:lnTo>
                    <a:pt x="115" y="63"/>
                  </a:lnTo>
                  <a:lnTo>
                    <a:pt x="55" y="0"/>
                  </a:lnTo>
                  <a:lnTo>
                    <a:pt x="0" y="58"/>
                  </a:lnTo>
                  <a:lnTo>
                    <a:pt x="60" y="121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Freeform 19"/>
            <p:cNvSpPr>
              <a:spLocks/>
            </p:cNvSpPr>
            <p:nvPr/>
          </p:nvSpPr>
          <p:spPr bwMode="auto">
            <a:xfrm>
              <a:off x="1258" y="1726"/>
              <a:ext cx="65" cy="66"/>
            </a:xfrm>
            <a:custGeom>
              <a:avLst/>
              <a:gdLst/>
              <a:ahLst/>
              <a:cxnLst>
                <a:cxn ang="0">
                  <a:pos x="144" y="262"/>
                </a:cxn>
                <a:cxn ang="0">
                  <a:pos x="169" y="256"/>
                </a:cxn>
                <a:cxn ang="0">
                  <a:pos x="192" y="247"/>
                </a:cxn>
                <a:cxn ang="0">
                  <a:pos x="213" y="233"/>
                </a:cxn>
                <a:cxn ang="0">
                  <a:pos x="231" y="215"/>
                </a:cxn>
                <a:cxn ang="0">
                  <a:pos x="245" y="194"/>
                </a:cxn>
                <a:cxn ang="0">
                  <a:pos x="254" y="169"/>
                </a:cxn>
                <a:cxn ang="0">
                  <a:pos x="260" y="143"/>
                </a:cxn>
                <a:cxn ang="0">
                  <a:pos x="260" y="116"/>
                </a:cxn>
                <a:cxn ang="0">
                  <a:pos x="254" y="91"/>
                </a:cxn>
                <a:cxn ang="0">
                  <a:pos x="245" y="68"/>
                </a:cxn>
                <a:cxn ang="0">
                  <a:pos x="231" y="47"/>
                </a:cxn>
                <a:cxn ang="0">
                  <a:pos x="213" y="29"/>
                </a:cxn>
                <a:cxn ang="0">
                  <a:pos x="192" y="15"/>
                </a:cxn>
                <a:cxn ang="0">
                  <a:pos x="169" y="6"/>
                </a:cxn>
                <a:cxn ang="0">
                  <a:pos x="144" y="0"/>
                </a:cxn>
                <a:cxn ang="0">
                  <a:pos x="117" y="0"/>
                </a:cxn>
                <a:cxn ang="0">
                  <a:pos x="91" y="6"/>
                </a:cxn>
                <a:cxn ang="0">
                  <a:pos x="68" y="15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6" y="91"/>
                </a:cxn>
                <a:cxn ang="0">
                  <a:pos x="0" y="116"/>
                </a:cxn>
                <a:cxn ang="0">
                  <a:pos x="0" y="143"/>
                </a:cxn>
                <a:cxn ang="0">
                  <a:pos x="6" y="169"/>
                </a:cxn>
                <a:cxn ang="0">
                  <a:pos x="15" y="194"/>
                </a:cxn>
                <a:cxn ang="0">
                  <a:pos x="29" y="215"/>
                </a:cxn>
                <a:cxn ang="0">
                  <a:pos x="47" y="233"/>
                </a:cxn>
                <a:cxn ang="0">
                  <a:pos x="68" y="247"/>
                </a:cxn>
                <a:cxn ang="0">
                  <a:pos x="91" y="256"/>
                </a:cxn>
                <a:cxn ang="0">
                  <a:pos x="117" y="262"/>
                </a:cxn>
              </a:cxnLst>
              <a:rect l="0" t="0" r="r" b="b"/>
              <a:pathLst>
                <a:path w="261" h="263">
                  <a:moveTo>
                    <a:pt x="131" y="263"/>
                  </a:moveTo>
                  <a:lnTo>
                    <a:pt x="144" y="262"/>
                  </a:lnTo>
                  <a:lnTo>
                    <a:pt x="157" y="260"/>
                  </a:lnTo>
                  <a:lnTo>
                    <a:pt x="169" y="256"/>
                  </a:lnTo>
                  <a:lnTo>
                    <a:pt x="181" y="253"/>
                  </a:lnTo>
                  <a:lnTo>
                    <a:pt x="192" y="247"/>
                  </a:lnTo>
                  <a:lnTo>
                    <a:pt x="202" y="240"/>
                  </a:lnTo>
                  <a:lnTo>
                    <a:pt x="213" y="233"/>
                  </a:lnTo>
                  <a:lnTo>
                    <a:pt x="222" y="224"/>
                  </a:lnTo>
                  <a:lnTo>
                    <a:pt x="231" y="215"/>
                  </a:lnTo>
                  <a:lnTo>
                    <a:pt x="238" y="204"/>
                  </a:lnTo>
                  <a:lnTo>
                    <a:pt x="245" y="194"/>
                  </a:lnTo>
                  <a:lnTo>
                    <a:pt x="250" y="182"/>
                  </a:lnTo>
                  <a:lnTo>
                    <a:pt x="254" y="169"/>
                  </a:lnTo>
                  <a:lnTo>
                    <a:pt x="257" y="156"/>
                  </a:lnTo>
                  <a:lnTo>
                    <a:pt x="260" y="143"/>
                  </a:lnTo>
                  <a:lnTo>
                    <a:pt x="261" y="130"/>
                  </a:lnTo>
                  <a:lnTo>
                    <a:pt x="260" y="116"/>
                  </a:lnTo>
                  <a:lnTo>
                    <a:pt x="257" y="103"/>
                  </a:lnTo>
                  <a:lnTo>
                    <a:pt x="254" y="91"/>
                  </a:lnTo>
                  <a:lnTo>
                    <a:pt x="250" y="79"/>
                  </a:lnTo>
                  <a:lnTo>
                    <a:pt x="245" y="68"/>
                  </a:lnTo>
                  <a:lnTo>
                    <a:pt x="238" y="57"/>
                  </a:lnTo>
                  <a:lnTo>
                    <a:pt x="231" y="47"/>
                  </a:lnTo>
                  <a:lnTo>
                    <a:pt x="222" y="37"/>
                  </a:lnTo>
                  <a:lnTo>
                    <a:pt x="213" y="29"/>
                  </a:lnTo>
                  <a:lnTo>
                    <a:pt x="202" y="22"/>
                  </a:lnTo>
                  <a:lnTo>
                    <a:pt x="192" y="15"/>
                  </a:lnTo>
                  <a:lnTo>
                    <a:pt x="181" y="9"/>
                  </a:lnTo>
                  <a:lnTo>
                    <a:pt x="169" y="6"/>
                  </a:lnTo>
                  <a:lnTo>
                    <a:pt x="157" y="2"/>
                  </a:lnTo>
                  <a:lnTo>
                    <a:pt x="144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4" y="2"/>
                  </a:lnTo>
                  <a:lnTo>
                    <a:pt x="91" y="6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2"/>
                  </a:lnTo>
                  <a:lnTo>
                    <a:pt x="47" y="29"/>
                  </a:lnTo>
                  <a:lnTo>
                    <a:pt x="38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30"/>
                  </a:lnTo>
                  <a:lnTo>
                    <a:pt x="0" y="143"/>
                  </a:lnTo>
                  <a:lnTo>
                    <a:pt x="2" y="156"/>
                  </a:lnTo>
                  <a:lnTo>
                    <a:pt x="6" y="169"/>
                  </a:lnTo>
                  <a:lnTo>
                    <a:pt x="10" y="182"/>
                  </a:lnTo>
                  <a:lnTo>
                    <a:pt x="15" y="194"/>
                  </a:lnTo>
                  <a:lnTo>
                    <a:pt x="22" y="204"/>
                  </a:lnTo>
                  <a:lnTo>
                    <a:pt x="29" y="215"/>
                  </a:lnTo>
                  <a:lnTo>
                    <a:pt x="38" y="224"/>
                  </a:lnTo>
                  <a:lnTo>
                    <a:pt x="47" y="233"/>
                  </a:lnTo>
                  <a:lnTo>
                    <a:pt x="57" y="240"/>
                  </a:lnTo>
                  <a:lnTo>
                    <a:pt x="68" y="247"/>
                  </a:lnTo>
                  <a:lnTo>
                    <a:pt x="80" y="253"/>
                  </a:lnTo>
                  <a:lnTo>
                    <a:pt x="91" y="256"/>
                  </a:lnTo>
                  <a:lnTo>
                    <a:pt x="104" y="260"/>
                  </a:lnTo>
                  <a:lnTo>
                    <a:pt x="117" y="262"/>
                  </a:lnTo>
                  <a:lnTo>
                    <a:pt x="131" y="263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Freeform 20"/>
            <p:cNvSpPr>
              <a:spLocks/>
            </p:cNvSpPr>
            <p:nvPr/>
          </p:nvSpPr>
          <p:spPr bwMode="auto">
            <a:xfrm>
              <a:off x="1090" y="1988"/>
              <a:ext cx="65" cy="65"/>
            </a:xfrm>
            <a:custGeom>
              <a:avLst/>
              <a:gdLst/>
              <a:ahLst/>
              <a:cxnLst>
                <a:cxn ang="0">
                  <a:pos x="249" y="183"/>
                </a:cxn>
                <a:cxn ang="0">
                  <a:pos x="257" y="158"/>
                </a:cxn>
                <a:cxn ang="0">
                  <a:pos x="261" y="134"/>
                </a:cxn>
                <a:cxn ang="0">
                  <a:pos x="258" y="109"/>
                </a:cxn>
                <a:cxn ang="0">
                  <a:pos x="252" y="84"/>
                </a:cxn>
                <a:cxn ang="0">
                  <a:pos x="242" y="62"/>
                </a:cxn>
                <a:cxn ang="0">
                  <a:pos x="227" y="41"/>
                </a:cxn>
                <a:cxn ang="0">
                  <a:pos x="207" y="24"/>
                </a:cxn>
                <a:cxn ang="0">
                  <a:pos x="183" y="10"/>
                </a:cxn>
                <a:cxn ang="0">
                  <a:pos x="159" y="2"/>
                </a:cxn>
                <a:cxn ang="0">
                  <a:pos x="133" y="0"/>
                </a:cxn>
                <a:cxn ang="0">
                  <a:pos x="109" y="1"/>
                </a:cxn>
                <a:cxn ang="0">
                  <a:pos x="84" y="8"/>
                </a:cxn>
                <a:cxn ang="0">
                  <a:pos x="62" y="18"/>
                </a:cxn>
                <a:cxn ang="0">
                  <a:pos x="42" y="34"/>
                </a:cxn>
                <a:cxn ang="0">
                  <a:pos x="25" y="54"/>
                </a:cxn>
                <a:cxn ang="0">
                  <a:pos x="11" y="77"/>
                </a:cxn>
                <a:cxn ang="0">
                  <a:pos x="3" y="102"/>
                </a:cxn>
                <a:cxn ang="0">
                  <a:pos x="0" y="127"/>
                </a:cxn>
                <a:cxn ang="0">
                  <a:pos x="2" y="151"/>
                </a:cxn>
                <a:cxn ang="0">
                  <a:pos x="8" y="176"/>
                </a:cxn>
                <a:cxn ang="0">
                  <a:pos x="18" y="198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7" y="250"/>
                </a:cxn>
                <a:cxn ang="0">
                  <a:pos x="101" y="258"/>
                </a:cxn>
                <a:cxn ang="0">
                  <a:pos x="127" y="262"/>
                </a:cxn>
                <a:cxn ang="0">
                  <a:pos x="152" y="260"/>
                </a:cxn>
                <a:cxn ang="0">
                  <a:pos x="176" y="254"/>
                </a:cxn>
                <a:cxn ang="0">
                  <a:pos x="199" y="242"/>
                </a:cxn>
                <a:cxn ang="0">
                  <a:pos x="218" y="227"/>
                </a:cxn>
                <a:cxn ang="0">
                  <a:pos x="235" y="207"/>
                </a:cxn>
              </a:cxnLst>
              <a:rect l="0" t="0" r="r" b="b"/>
              <a:pathLst>
                <a:path w="261" h="262">
                  <a:moveTo>
                    <a:pt x="243" y="196"/>
                  </a:moveTo>
                  <a:lnTo>
                    <a:pt x="249" y="183"/>
                  </a:lnTo>
                  <a:lnTo>
                    <a:pt x="254" y="171"/>
                  </a:lnTo>
                  <a:lnTo>
                    <a:pt x="257" y="158"/>
                  </a:lnTo>
                  <a:lnTo>
                    <a:pt x="259" y="147"/>
                  </a:lnTo>
                  <a:lnTo>
                    <a:pt x="261" y="134"/>
                  </a:lnTo>
                  <a:lnTo>
                    <a:pt x="259" y="121"/>
                  </a:lnTo>
                  <a:lnTo>
                    <a:pt x="258" y="109"/>
                  </a:lnTo>
                  <a:lnTo>
                    <a:pt x="256" y="96"/>
                  </a:lnTo>
                  <a:lnTo>
                    <a:pt x="252" y="84"/>
                  </a:lnTo>
                  <a:lnTo>
                    <a:pt x="248" y="73"/>
                  </a:lnTo>
                  <a:lnTo>
                    <a:pt x="242" y="62"/>
                  </a:lnTo>
                  <a:lnTo>
                    <a:pt x="234" y="51"/>
                  </a:lnTo>
                  <a:lnTo>
                    <a:pt x="227" y="41"/>
                  </a:lnTo>
                  <a:lnTo>
                    <a:pt x="217" y="33"/>
                  </a:lnTo>
                  <a:lnTo>
                    <a:pt x="207" y="24"/>
                  </a:lnTo>
                  <a:lnTo>
                    <a:pt x="196" y="17"/>
                  </a:lnTo>
                  <a:lnTo>
                    <a:pt x="183" y="10"/>
                  </a:lnTo>
                  <a:lnTo>
                    <a:pt x="172" y="5"/>
                  </a:lnTo>
                  <a:lnTo>
                    <a:pt x="159" y="2"/>
                  </a:lnTo>
                  <a:lnTo>
                    <a:pt x="146" y="0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09" y="1"/>
                  </a:lnTo>
                  <a:lnTo>
                    <a:pt x="97" y="4"/>
                  </a:lnTo>
                  <a:lnTo>
                    <a:pt x="84" y="8"/>
                  </a:lnTo>
                  <a:lnTo>
                    <a:pt x="73" y="13"/>
                  </a:lnTo>
                  <a:lnTo>
                    <a:pt x="62" y="18"/>
                  </a:lnTo>
                  <a:lnTo>
                    <a:pt x="51" y="25"/>
                  </a:lnTo>
                  <a:lnTo>
                    <a:pt x="42" y="34"/>
                  </a:lnTo>
                  <a:lnTo>
                    <a:pt x="32" y="43"/>
                  </a:lnTo>
                  <a:lnTo>
                    <a:pt x="25" y="54"/>
                  </a:lnTo>
                  <a:lnTo>
                    <a:pt x="18" y="65"/>
                  </a:lnTo>
                  <a:lnTo>
                    <a:pt x="11" y="77"/>
                  </a:lnTo>
                  <a:lnTo>
                    <a:pt x="7" y="89"/>
                  </a:lnTo>
                  <a:lnTo>
                    <a:pt x="3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1" y="140"/>
                  </a:lnTo>
                  <a:lnTo>
                    <a:pt x="2" y="151"/>
                  </a:lnTo>
                  <a:lnTo>
                    <a:pt x="4" y="164"/>
                  </a:lnTo>
                  <a:lnTo>
                    <a:pt x="8" y="176"/>
                  </a:lnTo>
                  <a:lnTo>
                    <a:pt x="13" y="188"/>
                  </a:lnTo>
                  <a:lnTo>
                    <a:pt x="18" y="198"/>
                  </a:lnTo>
                  <a:lnTo>
                    <a:pt x="27" y="209"/>
                  </a:lnTo>
                  <a:lnTo>
                    <a:pt x="34" y="220"/>
                  </a:lnTo>
                  <a:lnTo>
                    <a:pt x="43" y="228"/>
                  </a:lnTo>
                  <a:lnTo>
                    <a:pt x="54" y="236"/>
                  </a:lnTo>
                  <a:lnTo>
                    <a:pt x="65" y="244"/>
                  </a:lnTo>
                  <a:lnTo>
                    <a:pt x="77" y="250"/>
                  </a:lnTo>
                  <a:lnTo>
                    <a:pt x="89" y="255"/>
                  </a:lnTo>
                  <a:lnTo>
                    <a:pt x="101" y="258"/>
                  </a:lnTo>
                  <a:lnTo>
                    <a:pt x="114" y="261"/>
                  </a:lnTo>
                  <a:lnTo>
                    <a:pt x="127" y="262"/>
                  </a:lnTo>
                  <a:lnTo>
                    <a:pt x="139" y="261"/>
                  </a:lnTo>
                  <a:lnTo>
                    <a:pt x="152" y="260"/>
                  </a:lnTo>
                  <a:lnTo>
                    <a:pt x="165" y="257"/>
                  </a:lnTo>
                  <a:lnTo>
                    <a:pt x="176" y="254"/>
                  </a:lnTo>
                  <a:lnTo>
                    <a:pt x="187" y="248"/>
                  </a:lnTo>
                  <a:lnTo>
                    <a:pt x="199" y="242"/>
                  </a:lnTo>
                  <a:lnTo>
                    <a:pt x="209" y="235"/>
                  </a:lnTo>
                  <a:lnTo>
                    <a:pt x="218" y="227"/>
                  </a:lnTo>
                  <a:lnTo>
                    <a:pt x="228" y="217"/>
                  </a:lnTo>
                  <a:lnTo>
                    <a:pt x="235" y="207"/>
                  </a:lnTo>
                  <a:lnTo>
                    <a:pt x="243" y="196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7" name="Freeform 21"/>
            <p:cNvSpPr>
              <a:spLocks/>
            </p:cNvSpPr>
            <p:nvPr/>
          </p:nvSpPr>
          <p:spPr bwMode="auto">
            <a:xfrm>
              <a:off x="1229" y="2266"/>
              <a:ext cx="65" cy="66"/>
            </a:xfrm>
            <a:custGeom>
              <a:avLst/>
              <a:gdLst/>
              <a:ahLst/>
              <a:cxnLst>
                <a:cxn ang="0">
                  <a:pos x="235" y="54"/>
                </a:cxn>
                <a:cxn ang="0">
                  <a:pos x="219" y="34"/>
                </a:cxn>
                <a:cxn ang="0">
                  <a:pos x="198" y="18"/>
                </a:cxn>
                <a:cxn ang="0">
                  <a:pos x="175" y="8"/>
                </a:cxn>
                <a:cxn ang="0">
                  <a:pos x="151" y="2"/>
                </a:cxn>
                <a:cxn ang="0">
                  <a:pos x="126" y="0"/>
                </a:cxn>
                <a:cxn ang="0">
                  <a:pos x="102" y="3"/>
                </a:cxn>
                <a:cxn ang="0">
                  <a:pos x="77" y="10"/>
                </a:cxn>
                <a:cxn ang="0">
                  <a:pos x="54" y="24"/>
                </a:cxn>
                <a:cxn ang="0">
                  <a:pos x="34" y="41"/>
                </a:cxn>
                <a:cxn ang="0">
                  <a:pos x="19" y="62"/>
                </a:cxn>
                <a:cxn ang="0">
                  <a:pos x="8" y="84"/>
                </a:cxn>
                <a:cxn ang="0">
                  <a:pos x="1" y="109"/>
                </a:cxn>
                <a:cxn ang="0">
                  <a:pos x="0" y="134"/>
                </a:cxn>
                <a:cxn ang="0">
                  <a:pos x="2" y="158"/>
                </a:cxn>
                <a:cxn ang="0">
                  <a:pos x="11" y="183"/>
                </a:cxn>
                <a:cxn ang="0">
                  <a:pos x="25" y="207"/>
                </a:cxn>
                <a:cxn ang="0">
                  <a:pos x="41" y="227"/>
                </a:cxn>
                <a:cxn ang="0">
                  <a:pos x="62" y="242"/>
                </a:cxn>
                <a:cxn ang="0">
                  <a:pos x="84" y="254"/>
                </a:cxn>
                <a:cxn ang="0">
                  <a:pos x="109" y="260"/>
                </a:cxn>
                <a:cxn ang="0">
                  <a:pos x="133" y="262"/>
                </a:cxn>
                <a:cxn ang="0">
                  <a:pos x="158" y="258"/>
                </a:cxn>
                <a:cxn ang="0">
                  <a:pos x="182" y="250"/>
                </a:cxn>
                <a:cxn ang="0">
                  <a:pos x="206" y="236"/>
                </a:cxn>
                <a:cxn ang="0">
                  <a:pos x="226" y="220"/>
                </a:cxn>
                <a:cxn ang="0">
                  <a:pos x="241" y="198"/>
                </a:cxn>
                <a:cxn ang="0">
                  <a:pos x="253" y="176"/>
                </a:cxn>
                <a:cxn ang="0">
                  <a:pos x="258" y="151"/>
                </a:cxn>
                <a:cxn ang="0">
                  <a:pos x="261" y="127"/>
                </a:cxn>
                <a:cxn ang="0">
                  <a:pos x="257" y="102"/>
                </a:cxn>
                <a:cxn ang="0">
                  <a:pos x="249" y="77"/>
                </a:cxn>
              </a:cxnLst>
              <a:rect l="0" t="0" r="r" b="b"/>
              <a:pathLst>
                <a:path w="261" h="262">
                  <a:moveTo>
                    <a:pt x="243" y="65"/>
                  </a:moveTo>
                  <a:lnTo>
                    <a:pt x="235" y="54"/>
                  </a:lnTo>
                  <a:lnTo>
                    <a:pt x="227" y="43"/>
                  </a:lnTo>
                  <a:lnTo>
                    <a:pt x="219" y="34"/>
                  </a:lnTo>
                  <a:lnTo>
                    <a:pt x="208" y="27"/>
                  </a:lnTo>
                  <a:lnTo>
                    <a:pt x="198" y="18"/>
                  </a:lnTo>
                  <a:lnTo>
                    <a:pt x="187" y="13"/>
                  </a:lnTo>
                  <a:lnTo>
                    <a:pt x="175" y="8"/>
                  </a:lnTo>
                  <a:lnTo>
                    <a:pt x="164" y="4"/>
                  </a:lnTo>
                  <a:lnTo>
                    <a:pt x="151" y="2"/>
                  </a:lnTo>
                  <a:lnTo>
                    <a:pt x="139" y="0"/>
                  </a:lnTo>
                  <a:lnTo>
                    <a:pt x="126" y="0"/>
                  </a:lnTo>
                  <a:lnTo>
                    <a:pt x="113" y="1"/>
                  </a:lnTo>
                  <a:lnTo>
                    <a:pt x="102" y="3"/>
                  </a:lnTo>
                  <a:lnTo>
                    <a:pt x="89" y="5"/>
                  </a:lnTo>
                  <a:lnTo>
                    <a:pt x="77" y="10"/>
                  </a:lnTo>
                  <a:lnTo>
                    <a:pt x="66" y="17"/>
                  </a:lnTo>
                  <a:lnTo>
                    <a:pt x="54" y="24"/>
                  </a:lnTo>
                  <a:lnTo>
                    <a:pt x="43" y="33"/>
                  </a:lnTo>
                  <a:lnTo>
                    <a:pt x="34" y="41"/>
                  </a:lnTo>
                  <a:lnTo>
                    <a:pt x="26" y="51"/>
                  </a:lnTo>
                  <a:lnTo>
                    <a:pt x="19" y="62"/>
                  </a:lnTo>
                  <a:lnTo>
                    <a:pt x="13" y="73"/>
                  </a:lnTo>
                  <a:lnTo>
                    <a:pt x="8" y="84"/>
                  </a:lnTo>
                  <a:lnTo>
                    <a:pt x="5" y="96"/>
                  </a:lnTo>
                  <a:lnTo>
                    <a:pt x="1" y="109"/>
                  </a:lnTo>
                  <a:lnTo>
                    <a:pt x="0" y="121"/>
                  </a:lnTo>
                  <a:lnTo>
                    <a:pt x="0" y="134"/>
                  </a:lnTo>
                  <a:lnTo>
                    <a:pt x="0" y="147"/>
                  </a:lnTo>
                  <a:lnTo>
                    <a:pt x="2" y="158"/>
                  </a:lnTo>
                  <a:lnTo>
                    <a:pt x="6" y="171"/>
                  </a:lnTo>
                  <a:lnTo>
                    <a:pt x="11" y="183"/>
                  </a:lnTo>
                  <a:lnTo>
                    <a:pt x="18" y="196"/>
                  </a:lnTo>
                  <a:lnTo>
                    <a:pt x="25" y="207"/>
                  </a:lnTo>
                  <a:lnTo>
                    <a:pt x="33" y="217"/>
                  </a:lnTo>
                  <a:lnTo>
                    <a:pt x="41" y="227"/>
                  </a:lnTo>
                  <a:lnTo>
                    <a:pt x="51" y="235"/>
                  </a:lnTo>
                  <a:lnTo>
                    <a:pt x="62" y="242"/>
                  </a:lnTo>
                  <a:lnTo>
                    <a:pt x="73" y="248"/>
                  </a:lnTo>
                  <a:lnTo>
                    <a:pt x="84" y="254"/>
                  </a:lnTo>
                  <a:lnTo>
                    <a:pt x="96" y="257"/>
                  </a:lnTo>
                  <a:lnTo>
                    <a:pt x="109" y="260"/>
                  </a:lnTo>
                  <a:lnTo>
                    <a:pt x="120" y="261"/>
                  </a:lnTo>
                  <a:lnTo>
                    <a:pt x="133" y="262"/>
                  </a:lnTo>
                  <a:lnTo>
                    <a:pt x="146" y="261"/>
                  </a:lnTo>
                  <a:lnTo>
                    <a:pt x="158" y="258"/>
                  </a:lnTo>
                  <a:lnTo>
                    <a:pt x="171" y="255"/>
                  </a:lnTo>
                  <a:lnTo>
                    <a:pt x="182" y="250"/>
                  </a:lnTo>
                  <a:lnTo>
                    <a:pt x="195" y="244"/>
                  </a:lnTo>
                  <a:lnTo>
                    <a:pt x="206" y="236"/>
                  </a:lnTo>
                  <a:lnTo>
                    <a:pt x="216" y="228"/>
                  </a:lnTo>
                  <a:lnTo>
                    <a:pt x="226" y="220"/>
                  </a:lnTo>
                  <a:lnTo>
                    <a:pt x="234" y="209"/>
                  </a:lnTo>
                  <a:lnTo>
                    <a:pt x="241" y="198"/>
                  </a:lnTo>
                  <a:lnTo>
                    <a:pt x="247" y="188"/>
                  </a:lnTo>
                  <a:lnTo>
                    <a:pt x="253" y="176"/>
                  </a:lnTo>
                  <a:lnTo>
                    <a:pt x="256" y="164"/>
                  </a:lnTo>
                  <a:lnTo>
                    <a:pt x="258" y="151"/>
                  </a:lnTo>
                  <a:lnTo>
                    <a:pt x="260" y="140"/>
                  </a:lnTo>
                  <a:lnTo>
                    <a:pt x="261" y="127"/>
                  </a:lnTo>
                  <a:lnTo>
                    <a:pt x="260" y="114"/>
                  </a:lnTo>
                  <a:lnTo>
                    <a:pt x="257" y="102"/>
                  </a:lnTo>
                  <a:lnTo>
                    <a:pt x="254" y="89"/>
                  </a:lnTo>
                  <a:lnTo>
                    <a:pt x="249" y="77"/>
                  </a:lnTo>
                  <a:lnTo>
                    <a:pt x="243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Freeform 22"/>
            <p:cNvSpPr>
              <a:spLocks/>
            </p:cNvSpPr>
            <p:nvPr/>
          </p:nvSpPr>
          <p:spPr bwMode="auto">
            <a:xfrm>
              <a:off x="1545" y="2283"/>
              <a:ext cx="65" cy="66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91" y="6"/>
                </a:cxn>
                <a:cxn ang="0">
                  <a:pos x="67" y="15"/>
                </a:cxn>
                <a:cxn ang="0">
                  <a:pos x="46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5" y="91"/>
                </a:cxn>
                <a:cxn ang="0">
                  <a:pos x="0" y="117"/>
                </a:cxn>
                <a:cxn ang="0">
                  <a:pos x="0" y="144"/>
                </a:cxn>
                <a:cxn ang="0">
                  <a:pos x="5" y="169"/>
                </a:cxn>
                <a:cxn ang="0">
                  <a:pos x="15" y="193"/>
                </a:cxn>
                <a:cxn ang="0">
                  <a:pos x="29" y="214"/>
                </a:cxn>
                <a:cxn ang="0">
                  <a:pos x="46" y="231"/>
                </a:cxn>
                <a:cxn ang="0">
                  <a:pos x="67" y="245"/>
                </a:cxn>
                <a:cxn ang="0">
                  <a:pos x="91" y="255"/>
                </a:cxn>
                <a:cxn ang="0">
                  <a:pos x="116" y="261"/>
                </a:cxn>
                <a:cxn ang="0">
                  <a:pos x="143" y="261"/>
                </a:cxn>
                <a:cxn ang="0">
                  <a:pos x="168" y="255"/>
                </a:cxn>
                <a:cxn ang="0">
                  <a:pos x="191" y="245"/>
                </a:cxn>
                <a:cxn ang="0">
                  <a:pos x="212" y="231"/>
                </a:cxn>
                <a:cxn ang="0">
                  <a:pos x="230" y="214"/>
                </a:cxn>
                <a:cxn ang="0">
                  <a:pos x="244" y="193"/>
                </a:cxn>
                <a:cxn ang="0">
                  <a:pos x="253" y="169"/>
                </a:cxn>
                <a:cxn ang="0">
                  <a:pos x="259" y="144"/>
                </a:cxn>
                <a:cxn ang="0">
                  <a:pos x="259" y="117"/>
                </a:cxn>
                <a:cxn ang="0">
                  <a:pos x="253" y="91"/>
                </a:cxn>
                <a:cxn ang="0">
                  <a:pos x="244" y="68"/>
                </a:cxn>
                <a:cxn ang="0">
                  <a:pos x="230" y="47"/>
                </a:cxn>
                <a:cxn ang="0">
                  <a:pos x="212" y="29"/>
                </a:cxn>
                <a:cxn ang="0">
                  <a:pos x="191" y="15"/>
                </a:cxn>
                <a:cxn ang="0">
                  <a:pos x="168" y="6"/>
                </a:cxn>
                <a:cxn ang="0">
                  <a:pos x="143" y="0"/>
                </a:cxn>
              </a:cxnLst>
              <a:rect l="0" t="0" r="r" b="b"/>
              <a:pathLst>
                <a:path w="260" h="262">
                  <a:moveTo>
                    <a:pt x="130" y="0"/>
                  </a:moveTo>
                  <a:lnTo>
                    <a:pt x="116" y="0"/>
                  </a:lnTo>
                  <a:lnTo>
                    <a:pt x="104" y="2"/>
                  </a:lnTo>
                  <a:lnTo>
                    <a:pt x="91" y="6"/>
                  </a:lnTo>
                  <a:lnTo>
                    <a:pt x="79" y="9"/>
                  </a:lnTo>
                  <a:lnTo>
                    <a:pt x="67" y="15"/>
                  </a:lnTo>
                  <a:lnTo>
                    <a:pt x="57" y="22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9" y="80"/>
                  </a:lnTo>
                  <a:lnTo>
                    <a:pt x="5" y="91"/>
                  </a:lnTo>
                  <a:lnTo>
                    <a:pt x="2" y="104"/>
                  </a:lnTo>
                  <a:lnTo>
                    <a:pt x="0" y="117"/>
                  </a:lnTo>
                  <a:lnTo>
                    <a:pt x="0" y="131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5" y="169"/>
                  </a:lnTo>
                  <a:lnTo>
                    <a:pt x="9" y="182"/>
                  </a:lnTo>
                  <a:lnTo>
                    <a:pt x="15" y="193"/>
                  </a:lnTo>
                  <a:lnTo>
                    <a:pt x="22" y="203"/>
                  </a:lnTo>
                  <a:lnTo>
                    <a:pt x="29" y="214"/>
                  </a:lnTo>
                  <a:lnTo>
                    <a:pt x="37" y="223"/>
                  </a:lnTo>
                  <a:lnTo>
                    <a:pt x="46" y="231"/>
                  </a:lnTo>
                  <a:lnTo>
                    <a:pt x="57" y="238"/>
                  </a:lnTo>
                  <a:lnTo>
                    <a:pt x="67" y="245"/>
                  </a:lnTo>
                  <a:lnTo>
                    <a:pt x="79" y="251"/>
                  </a:lnTo>
                  <a:lnTo>
                    <a:pt x="91" y="255"/>
                  </a:lnTo>
                  <a:lnTo>
                    <a:pt x="104" y="258"/>
                  </a:lnTo>
                  <a:lnTo>
                    <a:pt x="116" y="261"/>
                  </a:lnTo>
                  <a:lnTo>
                    <a:pt x="130" y="262"/>
                  </a:lnTo>
                  <a:lnTo>
                    <a:pt x="143" y="261"/>
                  </a:lnTo>
                  <a:lnTo>
                    <a:pt x="156" y="258"/>
                  </a:lnTo>
                  <a:lnTo>
                    <a:pt x="168" y="255"/>
                  </a:lnTo>
                  <a:lnTo>
                    <a:pt x="181" y="251"/>
                  </a:lnTo>
                  <a:lnTo>
                    <a:pt x="191" y="245"/>
                  </a:lnTo>
                  <a:lnTo>
                    <a:pt x="202" y="238"/>
                  </a:lnTo>
                  <a:lnTo>
                    <a:pt x="212" y="231"/>
                  </a:lnTo>
                  <a:lnTo>
                    <a:pt x="222" y="223"/>
                  </a:lnTo>
                  <a:lnTo>
                    <a:pt x="230" y="214"/>
                  </a:lnTo>
                  <a:lnTo>
                    <a:pt x="237" y="203"/>
                  </a:lnTo>
                  <a:lnTo>
                    <a:pt x="244" y="193"/>
                  </a:lnTo>
                  <a:lnTo>
                    <a:pt x="250" y="182"/>
                  </a:lnTo>
                  <a:lnTo>
                    <a:pt x="253" y="169"/>
                  </a:lnTo>
                  <a:lnTo>
                    <a:pt x="257" y="157"/>
                  </a:lnTo>
                  <a:lnTo>
                    <a:pt x="259" y="144"/>
                  </a:lnTo>
                  <a:lnTo>
                    <a:pt x="260" y="131"/>
                  </a:lnTo>
                  <a:lnTo>
                    <a:pt x="259" y="117"/>
                  </a:lnTo>
                  <a:lnTo>
                    <a:pt x="257" y="104"/>
                  </a:lnTo>
                  <a:lnTo>
                    <a:pt x="253" y="91"/>
                  </a:lnTo>
                  <a:lnTo>
                    <a:pt x="250" y="80"/>
                  </a:lnTo>
                  <a:lnTo>
                    <a:pt x="244" y="68"/>
                  </a:lnTo>
                  <a:lnTo>
                    <a:pt x="237" y="57"/>
                  </a:lnTo>
                  <a:lnTo>
                    <a:pt x="230" y="47"/>
                  </a:lnTo>
                  <a:lnTo>
                    <a:pt x="222" y="37"/>
                  </a:lnTo>
                  <a:lnTo>
                    <a:pt x="212" y="29"/>
                  </a:lnTo>
                  <a:lnTo>
                    <a:pt x="202" y="22"/>
                  </a:lnTo>
                  <a:lnTo>
                    <a:pt x="191" y="15"/>
                  </a:lnTo>
                  <a:lnTo>
                    <a:pt x="181" y="9"/>
                  </a:lnTo>
                  <a:lnTo>
                    <a:pt x="168" y="6"/>
                  </a:lnTo>
                  <a:lnTo>
                    <a:pt x="156" y="2"/>
                  </a:lnTo>
                  <a:lnTo>
                    <a:pt x="14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Freeform 23"/>
            <p:cNvSpPr>
              <a:spLocks/>
            </p:cNvSpPr>
            <p:nvPr/>
          </p:nvSpPr>
          <p:spPr bwMode="auto">
            <a:xfrm>
              <a:off x="1713" y="2016"/>
              <a:ext cx="65" cy="66"/>
            </a:xfrm>
            <a:custGeom>
              <a:avLst/>
              <a:gdLst/>
              <a:ahLst/>
              <a:cxnLst>
                <a:cxn ang="0">
                  <a:pos x="11" y="77"/>
                </a:cxn>
                <a:cxn ang="0">
                  <a:pos x="3" y="102"/>
                </a:cxn>
                <a:cxn ang="0">
                  <a:pos x="0" y="127"/>
                </a:cxn>
                <a:cxn ang="0">
                  <a:pos x="2" y="152"/>
                </a:cxn>
                <a:cxn ang="0">
                  <a:pos x="8" y="176"/>
                </a:cxn>
                <a:cxn ang="0">
                  <a:pos x="20" y="200"/>
                </a:cxn>
                <a:cxn ang="0">
                  <a:pos x="35" y="220"/>
                </a:cxn>
                <a:cxn ang="0">
                  <a:pos x="55" y="236"/>
                </a:cxn>
                <a:cxn ang="0">
                  <a:pos x="78" y="250"/>
                </a:cxn>
                <a:cxn ang="0">
                  <a:pos x="103" y="258"/>
                </a:cxn>
                <a:cxn ang="0">
                  <a:pos x="127" y="262"/>
                </a:cxn>
                <a:cxn ang="0">
                  <a:pos x="152" y="260"/>
                </a:cxn>
                <a:cxn ang="0">
                  <a:pos x="176" y="254"/>
                </a:cxn>
                <a:cxn ang="0">
                  <a:pos x="199" y="243"/>
                </a:cxn>
                <a:cxn ang="0">
                  <a:pos x="220" y="228"/>
                </a:cxn>
                <a:cxn ang="0">
                  <a:pos x="236" y="208"/>
                </a:cxn>
                <a:cxn ang="0">
                  <a:pos x="250" y="184"/>
                </a:cxn>
                <a:cxn ang="0">
                  <a:pos x="257" y="160"/>
                </a:cxn>
                <a:cxn ang="0">
                  <a:pos x="261" y="134"/>
                </a:cxn>
                <a:cxn ang="0">
                  <a:pos x="258" y="109"/>
                </a:cxn>
                <a:cxn ang="0">
                  <a:pos x="252" y="84"/>
                </a:cxn>
                <a:cxn ang="0">
                  <a:pos x="242" y="62"/>
                </a:cxn>
                <a:cxn ang="0">
                  <a:pos x="227" y="42"/>
                </a:cxn>
                <a:cxn ang="0">
                  <a:pos x="207" y="24"/>
                </a:cxn>
                <a:cxn ang="0">
                  <a:pos x="183" y="10"/>
                </a:cxn>
                <a:cxn ang="0">
                  <a:pos x="159" y="3"/>
                </a:cxn>
                <a:cxn ang="0">
                  <a:pos x="134" y="0"/>
                </a:cxn>
                <a:cxn ang="0">
                  <a:pos x="108" y="2"/>
                </a:cxn>
                <a:cxn ang="0">
                  <a:pos x="85" y="8"/>
                </a:cxn>
                <a:cxn ang="0">
                  <a:pos x="62" y="18"/>
                </a:cxn>
                <a:cxn ang="0">
                  <a:pos x="42" y="34"/>
                </a:cxn>
                <a:cxn ang="0">
                  <a:pos x="25" y="54"/>
                </a:cxn>
              </a:cxnLst>
              <a:rect l="0" t="0" r="r" b="b"/>
              <a:pathLst>
                <a:path w="261" h="262">
                  <a:moveTo>
                    <a:pt x="18" y="65"/>
                  </a:moveTo>
                  <a:lnTo>
                    <a:pt x="11" y="77"/>
                  </a:lnTo>
                  <a:lnTo>
                    <a:pt x="7" y="89"/>
                  </a:lnTo>
                  <a:lnTo>
                    <a:pt x="3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1" y="140"/>
                  </a:lnTo>
                  <a:lnTo>
                    <a:pt x="2" y="152"/>
                  </a:lnTo>
                  <a:lnTo>
                    <a:pt x="4" y="164"/>
                  </a:lnTo>
                  <a:lnTo>
                    <a:pt x="8" y="176"/>
                  </a:lnTo>
                  <a:lnTo>
                    <a:pt x="14" y="188"/>
                  </a:lnTo>
                  <a:lnTo>
                    <a:pt x="20" y="200"/>
                  </a:lnTo>
                  <a:lnTo>
                    <a:pt x="27" y="210"/>
                  </a:lnTo>
                  <a:lnTo>
                    <a:pt x="35" y="220"/>
                  </a:lnTo>
                  <a:lnTo>
                    <a:pt x="44" y="229"/>
                  </a:lnTo>
                  <a:lnTo>
                    <a:pt x="55" y="236"/>
                  </a:lnTo>
                  <a:lnTo>
                    <a:pt x="66" y="244"/>
                  </a:lnTo>
                  <a:lnTo>
                    <a:pt x="78" y="250"/>
                  </a:lnTo>
                  <a:lnTo>
                    <a:pt x="90" y="255"/>
                  </a:lnTo>
                  <a:lnTo>
                    <a:pt x="103" y="258"/>
                  </a:lnTo>
                  <a:lnTo>
                    <a:pt x="114" y="261"/>
                  </a:lnTo>
                  <a:lnTo>
                    <a:pt x="127" y="262"/>
                  </a:lnTo>
                  <a:lnTo>
                    <a:pt x="140" y="261"/>
                  </a:lnTo>
                  <a:lnTo>
                    <a:pt x="152" y="260"/>
                  </a:lnTo>
                  <a:lnTo>
                    <a:pt x="165" y="257"/>
                  </a:lnTo>
                  <a:lnTo>
                    <a:pt x="176" y="254"/>
                  </a:lnTo>
                  <a:lnTo>
                    <a:pt x="188" y="249"/>
                  </a:lnTo>
                  <a:lnTo>
                    <a:pt x="199" y="243"/>
                  </a:lnTo>
                  <a:lnTo>
                    <a:pt x="209" y="235"/>
                  </a:lnTo>
                  <a:lnTo>
                    <a:pt x="220" y="228"/>
                  </a:lnTo>
                  <a:lnTo>
                    <a:pt x="228" y="218"/>
                  </a:lnTo>
                  <a:lnTo>
                    <a:pt x="236" y="208"/>
                  </a:lnTo>
                  <a:lnTo>
                    <a:pt x="244" y="197"/>
                  </a:lnTo>
                  <a:lnTo>
                    <a:pt x="250" y="184"/>
                  </a:lnTo>
                  <a:lnTo>
                    <a:pt x="255" y="172"/>
                  </a:lnTo>
                  <a:lnTo>
                    <a:pt x="257" y="160"/>
                  </a:lnTo>
                  <a:lnTo>
                    <a:pt x="259" y="147"/>
                  </a:lnTo>
                  <a:lnTo>
                    <a:pt x="261" y="134"/>
                  </a:lnTo>
                  <a:lnTo>
                    <a:pt x="261" y="122"/>
                  </a:lnTo>
                  <a:lnTo>
                    <a:pt x="258" y="109"/>
                  </a:lnTo>
                  <a:lnTo>
                    <a:pt x="256" y="96"/>
                  </a:lnTo>
                  <a:lnTo>
                    <a:pt x="252" y="84"/>
                  </a:lnTo>
                  <a:lnTo>
                    <a:pt x="248" y="72"/>
                  </a:lnTo>
                  <a:lnTo>
                    <a:pt x="242" y="62"/>
                  </a:lnTo>
                  <a:lnTo>
                    <a:pt x="234" y="51"/>
                  </a:lnTo>
                  <a:lnTo>
                    <a:pt x="227" y="42"/>
                  </a:lnTo>
                  <a:lnTo>
                    <a:pt x="217" y="32"/>
                  </a:lnTo>
                  <a:lnTo>
                    <a:pt x="207" y="24"/>
                  </a:lnTo>
                  <a:lnTo>
                    <a:pt x="196" y="17"/>
                  </a:lnTo>
                  <a:lnTo>
                    <a:pt x="183" y="10"/>
                  </a:lnTo>
                  <a:lnTo>
                    <a:pt x="172" y="5"/>
                  </a:lnTo>
                  <a:lnTo>
                    <a:pt x="159" y="3"/>
                  </a:lnTo>
                  <a:lnTo>
                    <a:pt x="147" y="1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8" y="2"/>
                  </a:lnTo>
                  <a:lnTo>
                    <a:pt x="97" y="4"/>
                  </a:lnTo>
                  <a:lnTo>
                    <a:pt x="85" y="8"/>
                  </a:lnTo>
                  <a:lnTo>
                    <a:pt x="73" y="12"/>
                  </a:lnTo>
                  <a:lnTo>
                    <a:pt x="62" y="18"/>
                  </a:lnTo>
                  <a:lnTo>
                    <a:pt x="51" y="27"/>
                  </a:lnTo>
                  <a:lnTo>
                    <a:pt x="42" y="34"/>
                  </a:lnTo>
                  <a:lnTo>
                    <a:pt x="32" y="43"/>
                  </a:lnTo>
                  <a:lnTo>
                    <a:pt x="25" y="54"/>
                  </a:lnTo>
                  <a:lnTo>
                    <a:pt x="18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Freeform 24"/>
            <p:cNvSpPr>
              <a:spLocks/>
            </p:cNvSpPr>
            <p:nvPr/>
          </p:nvSpPr>
          <p:spPr bwMode="auto">
            <a:xfrm>
              <a:off x="1569" y="1735"/>
              <a:ext cx="66" cy="66"/>
            </a:xfrm>
            <a:custGeom>
              <a:avLst/>
              <a:gdLst/>
              <a:ahLst/>
              <a:cxnLst>
                <a:cxn ang="0">
                  <a:pos x="25" y="209"/>
                </a:cxn>
                <a:cxn ang="0">
                  <a:pos x="42" y="229"/>
                </a:cxn>
                <a:cxn ang="0">
                  <a:pos x="62" y="245"/>
                </a:cxn>
                <a:cxn ang="0">
                  <a:pos x="85" y="255"/>
                </a:cxn>
                <a:cxn ang="0">
                  <a:pos x="108" y="261"/>
                </a:cxn>
                <a:cxn ang="0">
                  <a:pos x="134" y="263"/>
                </a:cxn>
                <a:cxn ang="0">
                  <a:pos x="159" y="260"/>
                </a:cxn>
                <a:cxn ang="0">
                  <a:pos x="183" y="252"/>
                </a:cxn>
                <a:cxn ang="0">
                  <a:pos x="207" y="238"/>
                </a:cxn>
                <a:cxn ang="0">
                  <a:pos x="226" y="221"/>
                </a:cxn>
                <a:cxn ang="0">
                  <a:pos x="242" y="201"/>
                </a:cxn>
                <a:cxn ang="0">
                  <a:pos x="252" y="178"/>
                </a:cxn>
                <a:cxn ang="0">
                  <a:pos x="258" y="153"/>
                </a:cxn>
                <a:cxn ang="0">
                  <a:pos x="260" y="128"/>
                </a:cxn>
                <a:cxn ang="0">
                  <a:pos x="257" y="102"/>
                </a:cxn>
                <a:cxn ang="0">
                  <a:pos x="250" y="78"/>
                </a:cxn>
                <a:cxn ang="0">
                  <a:pos x="236" y="54"/>
                </a:cxn>
                <a:cxn ang="0">
                  <a:pos x="218" y="34"/>
                </a:cxn>
                <a:cxn ang="0">
                  <a:pos x="198" y="19"/>
                </a:cxn>
                <a:cxn ang="0">
                  <a:pos x="176" y="8"/>
                </a:cxn>
                <a:cxn ang="0">
                  <a:pos x="152" y="2"/>
                </a:cxn>
                <a:cxn ang="0">
                  <a:pos x="127" y="0"/>
                </a:cxn>
                <a:cxn ang="0">
                  <a:pos x="101" y="4"/>
                </a:cxn>
                <a:cxn ang="0">
                  <a:pos x="77" y="12"/>
                </a:cxn>
                <a:cxn ang="0">
                  <a:pos x="53" y="26"/>
                </a:cxn>
                <a:cxn ang="0">
                  <a:pos x="33" y="42"/>
                </a:cxn>
                <a:cxn ang="0">
                  <a:pos x="18" y="62"/>
                </a:cxn>
                <a:cxn ang="0">
                  <a:pos x="8" y="85"/>
                </a:cxn>
                <a:cxn ang="0">
                  <a:pos x="2" y="109"/>
                </a:cxn>
                <a:cxn ang="0">
                  <a:pos x="0" y="135"/>
                </a:cxn>
                <a:cxn ang="0">
                  <a:pos x="3" y="161"/>
                </a:cxn>
                <a:cxn ang="0">
                  <a:pos x="11" y="186"/>
                </a:cxn>
              </a:cxnLst>
              <a:rect l="0" t="0" r="r" b="b"/>
              <a:pathLst>
                <a:path w="260" h="263">
                  <a:moveTo>
                    <a:pt x="18" y="199"/>
                  </a:moveTo>
                  <a:lnTo>
                    <a:pt x="25" y="209"/>
                  </a:lnTo>
                  <a:lnTo>
                    <a:pt x="32" y="220"/>
                  </a:lnTo>
                  <a:lnTo>
                    <a:pt x="42" y="229"/>
                  </a:lnTo>
                  <a:lnTo>
                    <a:pt x="51" y="236"/>
                  </a:lnTo>
                  <a:lnTo>
                    <a:pt x="62" y="245"/>
                  </a:lnTo>
                  <a:lnTo>
                    <a:pt x="73" y="251"/>
                  </a:lnTo>
                  <a:lnTo>
                    <a:pt x="85" y="255"/>
                  </a:lnTo>
                  <a:lnTo>
                    <a:pt x="97" y="259"/>
                  </a:lnTo>
                  <a:lnTo>
                    <a:pt x="108" y="261"/>
                  </a:lnTo>
                  <a:lnTo>
                    <a:pt x="121" y="262"/>
                  </a:lnTo>
                  <a:lnTo>
                    <a:pt x="134" y="263"/>
                  </a:lnTo>
                  <a:lnTo>
                    <a:pt x="147" y="262"/>
                  </a:lnTo>
                  <a:lnTo>
                    <a:pt x="159" y="260"/>
                  </a:lnTo>
                  <a:lnTo>
                    <a:pt x="171" y="256"/>
                  </a:lnTo>
                  <a:lnTo>
                    <a:pt x="183" y="252"/>
                  </a:lnTo>
                  <a:lnTo>
                    <a:pt x="196" y="246"/>
                  </a:lnTo>
                  <a:lnTo>
                    <a:pt x="207" y="238"/>
                  </a:lnTo>
                  <a:lnTo>
                    <a:pt x="217" y="231"/>
                  </a:lnTo>
                  <a:lnTo>
                    <a:pt x="226" y="221"/>
                  </a:lnTo>
                  <a:lnTo>
                    <a:pt x="233" y="212"/>
                  </a:lnTo>
                  <a:lnTo>
                    <a:pt x="242" y="201"/>
                  </a:lnTo>
                  <a:lnTo>
                    <a:pt x="247" y="189"/>
                  </a:lnTo>
                  <a:lnTo>
                    <a:pt x="252" y="178"/>
                  </a:lnTo>
                  <a:lnTo>
                    <a:pt x="256" y="166"/>
                  </a:lnTo>
                  <a:lnTo>
                    <a:pt x="258" y="153"/>
                  </a:lnTo>
                  <a:lnTo>
                    <a:pt x="260" y="141"/>
                  </a:lnTo>
                  <a:lnTo>
                    <a:pt x="260" y="128"/>
                  </a:lnTo>
                  <a:lnTo>
                    <a:pt x="259" y="115"/>
                  </a:lnTo>
                  <a:lnTo>
                    <a:pt x="257" y="102"/>
                  </a:lnTo>
                  <a:lnTo>
                    <a:pt x="254" y="89"/>
                  </a:lnTo>
                  <a:lnTo>
                    <a:pt x="250" y="78"/>
                  </a:lnTo>
                  <a:lnTo>
                    <a:pt x="244" y="66"/>
                  </a:lnTo>
                  <a:lnTo>
                    <a:pt x="236" y="54"/>
                  </a:lnTo>
                  <a:lnTo>
                    <a:pt x="228" y="44"/>
                  </a:lnTo>
                  <a:lnTo>
                    <a:pt x="218" y="34"/>
                  </a:lnTo>
                  <a:lnTo>
                    <a:pt x="209" y="27"/>
                  </a:lnTo>
                  <a:lnTo>
                    <a:pt x="198" y="19"/>
                  </a:lnTo>
                  <a:lnTo>
                    <a:pt x="188" y="13"/>
                  </a:lnTo>
                  <a:lnTo>
                    <a:pt x="176" y="8"/>
                  </a:lnTo>
                  <a:lnTo>
                    <a:pt x="164" y="5"/>
                  </a:lnTo>
                  <a:lnTo>
                    <a:pt x="152" y="2"/>
                  </a:lnTo>
                  <a:lnTo>
                    <a:pt x="139" y="1"/>
                  </a:lnTo>
                  <a:lnTo>
                    <a:pt x="127" y="0"/>
                  </a:lnTo>
                  <a:lnTo>
                    <a:pt x="114" y="1"/>
                  </a:lnTo>
                  <a:lnTo>
                    <a:pt x="101" y="4"/>
                  </a:lnTo>
                  <a:lnTo>
                    <a:pt x="88" y="7"/>
                  </a:lnTo>
                  <a:lnTo>
                    <a:pt x="77" y="12"/>
                  </a:lnTo>
                  <a:lnTo>
                    <a:pt x="65" y="19"/>
                  </a:lnTo>
                  <a:lnTo>
                    <a:pt x="53" y="26"/>
                  </a:lnTo>
                  <a:lnTo>
                    <a:pt x="43" y="33"/>
                  </a:lnTo>
                  <a:lnTo>
                    <a:pt x="33" y="42"/>
                  </a:lnTo>
                  <a:lnTo>
                    <a:pt x="26" y="52"/>
                  </a:lnTo>
                  <a:lnTo>
                    <a:pt x="18" y="62"/>
                  </a:lnTo>
                  <a:lnTo>
                    <a:pt x="12" y="74"/>
                  </a:lnTo>
                  <a:lnTo>
                    <a:pt x="8" y="85"/>
                  </a:lnTo>
                  <a:lnTo>
                    <a:pt x="4" y="98"/>
                  </a:lnTo>
                  <a:lnTo>
                    <a:pt x="2" y="109"/>
                  </a:lnTo>
                  <a:lnTo>
                    <a:pt x="1" y="122"/>
                  </a:lnTo>
                  <a:lnTo>
                    <a:pt x="0" y="135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8" y="199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Freeform 25"/>
            <p:cNvSpPr>
              <a:spLocks/>
            </p:cNvSpPr>
            <p:nvPr/>
          </p:nvSpPr>
          <p:spPr bwMode="auto">
            <a:xfrm>
              <a:off x="1629" y="2124"/>
              <a:ext cx="135" cy="14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303" y="567"/>
                </a:cxn>
                <a:cxn ang="0">
                  <a:pos x="305" y="564"/>
                </a:cxn>
                <a:cxn ang="0">
                  <a:pos x="311" y="555"/>
                </a:cxn>
                <a:cxn ang="0">
                  <a:pos x="323" y="541"/>
                </a:cxn>
                <a:cxn ang="0">
                  <a:pos x="337" y="524"/>
                </a:cxn>
                <a:cxn ang="0">
                  <a:pos x="353" y="501"/>
                </a:cxn>
                <a:cxn ang="0">
                  <a:pos x="372" y="475"/>
                </a:cxn>
                <a:cxn ang="0">
                  <a:pos x="392" y="448"/>
                </a:cxn>
                <a:cxn ang="0">
                  <a:pos x="413" y="418"/>
                </a:cxn>
                <a:cxn ang="0">
                  <a:pos x="434" y="386"/>
                </a:cxn>
                <a:cxn ang="0">
                  <a:pos x="454" y="353"/>
                </a:cxn>
                <a:cxn ang="0">
                  <a:pos x="474" y="319"/>
                </a:cxn>
                <a:cxn ang="0">
                  <a:pos x="492" y="286"/>
                </a:cxn>
                <a:cxn ang="0">
                  <a:pos x="509" y="253"/>
                </a:cxn>
                <a:cxn ang="0">
                  <a:pos x="522" y="221"/>
                </a:cxn>
                <a:cxn ang="0">
                  <a:pos x="531" y="192"/>
                </a:cxn>
                <a:cxn ang="0">
                  <a:pos x="538" y="165"/>
                </a:cxn>
                <a:cxn ang="0">
                  <a:pos x="252" y="0"/>
                </a:cxn>
                <a:cxn ang="0">
                  <a:pos x="249" y="4"/>
                </a:cxn>
                <a:cxn ang="0">
                  <a:pos x="246" y="13"/>
                </a:cxn>
                <a:cxn ang="0">
                  <a:pos x="239" y="30"/>
                </a:cxn>
                <a:cxn ang="0">
                  <a:pos x="229" y="51"/>
                </a:cxn>
                <a:cxn ang="0">
                  <a:pos x="219" y="76"/>
                </a:cxn>
                <a:cxn ang="0">
                  <a:pos x="205" y="104"/>
                </a:cxn>
                <a:cxn ang="0">
                  <a:pos x="190" y="134"/>
                </a:cxn>
                <a:cxn ang="0">
                  <a:pos x="173" y="166"/>
                </a:cxn>
                <a:cxn ang="0">
                  <a:pos x="154" y="199"/>
                </a:cxn>
                <a:cxn ang="0">
                  <a:pos x="135" y="231"/>
                </a:cxn>
                <a:cxn ang="0">
                  <a:pos x="115" y="261"/>
                </a:cxn>
                <a:cxn ang="0">
                  <a:pos x="93" y="290"/>
                </a:cxn>
                <a:cxn ang="0">
                  <a:pos x="70" y="316"/>
                </a:cxn>
                <a:cxn ang="0">
                  <a:pos x="47" y="337"/>
                </a:cxn>
                <a:cxn ang="0">
                  <a:pos x="24" y="353"/>
                </a:cxn>
                <a:cxn ang="0">
                  <a:pos x="0" y="365"/>
                </a:cxn>
              </a:cxnLst>
              <a:rect l="0" t="0" r="r" b="b"/>
              <a:pathLst>
                <a:path w="538" h="567">
                  <a:moveTo>
                    <a:pt x="0" y="365"/>
                  </a:moveTo>
                  <a:lnTo>
                    <a:pt x="303" y="567"/>
                  </a:lnTo>
                  <a:lnTo>
                    <a:pt x="305" y="564"/>
                  </a:lnTo>
                  <a:lnTo>
                    <a:pt x="311" y="555"/>
                  </a:lnTo>
                  <a:lnTo>
                    <a:pt x="323" y="541"/>
                  </a:lnTo>
                  <a:lnTo>
                    <a:pt x="337" y="524"/>
                  </a:lnTo>
                  <a:lnTo>
                    <a:pt x="353" y="501"/>
                  </a:lnTo>
                  <a:lnTo>
                    <a:pt x="372" y="475"/>
                  </a:lnTo>
                  <a:lnTo>
                    <a:pt x="392" y="448"/>
                  </a:lnTo>
                  <a:lnTo>
                    <a:pt x="413" y="418"/>
                  </a:lnTo>
                  <a:lnTo>
                    <a:pt x="434" y="386"/>
                  </a:lnTo>
                  <a:lnTo>
                    <a:pt x="454" y="353"/>
                  </a:lnTo>
                  <a:lnTo>
                    <a:pt x="474" y="319"/>
                  </a:lnTo>
                  <a:lnTo>
                    <a:pt x="492" y="286"/>
                  </a:lnTo>
                  <a:lnTo>
                    <a:pt x="509" y="253"/>
                  </a:lnTo>
                  <a:lnTo>
                    <a:pt x="522" y="221"/>
                  </a:lnTo>
                  <a:lnTo>
                    <a:pt x="531" y="192"/>
                  </a:lnTo>
                  <a:lnTo>
                    <a:pt x="538" y="165"/>
                  </a:lnTo>
                  <a:lnTo>
                    <a:pt x="252" y="0"/>
                  </a:lnTo>
                  <a:lnTo>
                    <a:pt x="249" y="4"/>
                  </a:lnTo>
                  <a:lnTo>
                    <a:pt x="246" y="13"/>
                  </a:lnTo>
                  <a:lnTo>
                    <a:pt x="239" y="30"/>
                  </a:lnTo>
                  <a:lnTo>
                    <a:pt x="229" y="51"/>
                  </a:lnTo>
                  <a:lnTo>
                    <a:pt x="219" y="76"/>
                  </a:lnTo>
                  <a:lnTo>
                    <a:pt x="205" y="104"/>
                  </a:lnTo>
                  <a:lnTo>
                    <a:pt x="190" y="134"/>
                  </a:lnTo>
                  <a:lnTo>
                    <a:pt x="173" y="166"/>
                  </a:lnTo>
                  <a:lnTo>
                    <a:pt x="154" y="199"/>
                  </a:lnTo>
                  <a:lnTo>
                    <a:pt x="135" y="231"/>
                  </a:lnTo>
                  <a:lnTo>
                    <a:pt x="115" y="261"/>
                  </a:lnTo>
                  <a:lnTo>
                    <a:pt x="93" y="290"/>
                  </a:lnTo>
                  <a:lnTo>
                    <a:pt x="70" y="316"/>
                  </a:lnTo>
                  <a:lnTo>
                    <a:pt x="47" y="337"/>
                  </a:lnTo>
                  <a:lnTo>
                    <a:pt x="24" y="353"/>
                  </a:lnTo>
                  <a:lnTo>
                    <a:pt x="0" y="36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Rectangle 26"/>
            <p:cNvSpPr>
              <a:spLocks noChangeArrowheads="1"/>
            </p:cNvSpPr>
            <p:nvPr/>
          </p:nvSpPr>
          <p:spPr bwMode="auto">
            <a:xfrm>
              <a:off x="2377" y="2355"/>
              <a:ext cx="334" cy="82"/>
            </a:xfrm>
            <a:prstGeom prst="rect">
              <a:avLst/>
            </a:prstGeom>
            <a:gradFill rotWithShape="0">
              <a:gsLst>
                <a:gs pos="0">
                  <a:srgbClr val="D8D8D8">
                    <a:gamma/>
                    <a:shade val="74118"/>
                    <a:invGamma/>
                  </a:srgbClr>
                </a:gs>
                <a:gs pos="50000">
                  <a:srgbClr val="D8D8D8"/>
                </a:gs>
                <a:gs pos="100000">
                  <a:srgbClr val="D8D8D8">
                    <a:gamma/>
                    <a:shade val="74118"/>
                    <a:invGamma/>
                  </a:srgbClr>
                </a:gs>
              </a:gsLst>
              <a:lin ang="0" scaled="1"/>
            </a:gra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3" name="Freeform 27"/>
            <p:cNvSpPr>
              <a:spLocks/>
            </p:cNvSpPr>
            <p:nvPr/>
          </p:nvSpPr>
          <p:spPr bwMode="auto">
            <a:xfrm>
              <a:off x="2186" y="1678"/>
              <a:ext cx="711" cy="714"/>
            </a:xfrm>
            <a:custGeom>
              <a:avLst/>
              <a:gdLst/>
              <a:ahLst/>
              <a:cxnLst>
                <a:cxn ang="0">
                  <a:pos x="1566" y="2850"/>
                </a:cxn>
                <a:cxn ang="0">
                  <a:pos x="1843" y="2793"/>
                </a:cxn>
                <a:cxn ang="0">
                  <a:pos x="2098" y="2685"/>
                </a:cxn>
                <a:cxn ang="0">
                  <a:pos x="2324" y="2531"/>
                </a:cxn>
                <a:cxn ang="0">
                  <a:pos x="2517" y="2337"/>
                </a:cxn>
                <a:cxn ang="0">
                  <a:pos x="2670" y="2110"/>
                </a:cxn>
                <a:cxn ang="0">
                  <a:pos x="2777" y="1853"/>
                </a:cxn>
                <a:cxn ang="0">
                  <a:pos x="2833" y="1575"/>
                </a:cxn>
                <a:cxn ang="0">
                  <a:pos x="2833" y="1282"/>
                </a:cxn>
                <a:cxn ang="0">
                  <a:pos x="2777" y="1003"/>
                </a:cxn>
                <a:cxn ang="0">
                  <a:pos x="2670" y="747"/>
                </a:cxn>
                <a:cxn ang="0">
                  <a:pos x="2517" y="520"/>
                </a:cxn>
                <a:cxn ang="0">
                  <a:pos x="2324" y="325"/>
                </a:cxn>
                <a:cxn ang="0">
                  <a:pos x="2098" y="171"/>
                </a:cxn>
                <a:cxn ang="0">
                  <a:pos x="1843" y="63"/>
                </a:cxn>
                <a:cxn ang="0">
                  <a:pos x="1566" y="7"/>
                </a:cxn>
                <a:cxn ang="0">
                  <a:pos x="1275" y="7"/>
                </a:cxn>
                <a:cxn ang="0">
                  <a:pos x="998" y="63"/>
                </a:cxn>
                <a:cxn ang="0">
                  <a:pos x="743" y="171"/>
                </a:cxn>
                <a:cxn ang="0">
                  <a:pos x="517" y="325"/>
                </a:cxn>
                <a:cxn ang="0">
                  <a:pos x="324" y="520"/>
                </a:cxn>
                <a:cxn ang="0">
                  <a:pos x="171" y="747"/>
                </a:cxn>
                <a:cxn ang="0">
                  <a:pos x="63" y="1003"/>
                </a:cxn>
                <a:cxn ang="0">
                  <a:pos x="7" y="1282"/>
                </a:cxn>
                <a:cxn ang="0">
                  <a:pos x="7" y="1575"/>
                </a:cxn>
                <a:cxn ang="0">
                  <a:pos x="63" y="1853"/>
                </a:cxn>
                <a:cxn ang="0">
                  <a:pos x="171" y="2110"/>
                </a:cxn>
                <a:cxn ang="0">
                  <a:pos x="324" y="2337"/>
                </a:cxn>
                <a:cxn ang="0">
                  <a:pos x="517" y="2531"/>
                </a:cxn>
                <a:cxn ang="0">
                  <a:pos x="743" y="2685"/>
                </a:cxn>
                <a:cxn ang="0">
                  <a:pos x="998" y="2793"/>
                </a:cxn>
                <a:cxn ang="0">
                  <a:pos x="1275" y="2850"/>
                </a:cxn>
              </a:cxnLst>
              <a:rect l="0" t="0" r="r" b="b"/>
              <a:pathLst>
                <a:path w="2842" h="2858">
                  <a:moveTo>
                    <a:pt x="1421" y="2858"/>
                  </a:moveTo>
                  <a:lnTo>
                    <a:pt x="1566" y="2850"/>
                  </a:lnTo>
                  <a:lnTo>
                    <a:pt x="1706" y="2829"/>
                  </a:lnTo>
                  <a:lnTo>
                    <a:pt x="1843" y="2793"/>
                  </a:lnTo>
                  <a:lnTo>
                    <a:pt x="1973" y="2745"/>
                  </a:lnTo>
                  <a:lnTo>
                    <a:pt x="2098" y="2685"/>
                  </a:lnTo>
                  <a:lnTo>
                    <a:pt x="2215" y="2613"/>
                  </a:lnTo>
                  <a:lnTo>
                    <a:pt x="2324" y="2531"/>
                  </a:lnTo>
                  <a:lnTo>
                    <a:pt x="2425" y="2439"/>
                  </a:lnTo>
                  <a:lnTo>
                    <a:pt x="2517" y="2337"/>
                  </a:lnTo>
                  <a:lnTo>
                    <a:pt x="2598" y="2228"/>
                  </a:lnTo>
                  <a:lnTo>
                    <a:pt x="2670" y="2110"/>
                  </a:lnTo>
                  <a:lnTo>
                    <a:pt x="2729" y="1984"/>
                  </a:lnTo>
                  <a:lnTo>
                    <a:pt x="2777" y="1853"/>
                  </a:lnTo>
                  <a:lnTo>
                    <a:pt x="2812" y="1716"/>
                  </a:lnTo>
                  <a:lnTo>
                    <a:pt x="2833" y="1575"/>
                  </a:lnTo>
                  <a:lnTo>
                    <a:pt x="2842" y="1429"/>
                  </a:lnTo>
                  <a:lnTo>
                    <a:pt x="2833" y="1282"/>
                  </a:lnTo>
                  <a:lnTo>
                    <a:pt x="2812" y="1141"/>
                  </a:lnTo>
                  <a:lnTo>
                    <a:pt x="2777" y="1003"/>
                  </a:lnTo>
                  <a:lnTo>
                    <a:pt x="2729" y="872"/>
                  </a:lnTo>
                  <a:lnTo>
                    <a:pt x="2670" y="747"/>
                  </a:lnTo>
                  <a:lnTo>
                    <a:pt x="2598" y="629"/>
                  </a:lnTo>
                  <a:lnTo>
                    <a:pt x="2517" y="520"/>
                  </a:lnTo>
                  <a:lnTo>
                    <a:pt x="2425" y="417"/>
                  </a:lnTo>
                  <a:lnTo>
                    <a:pt x="2324" y="325"/>
                  </a:lnTo>
                  <a:lnTo>
                    <a:pt x="2215" y="243"/>
                  </a:lnTo>
                  <a:lnTo>
                    <a:pt x="2098" y="171"/>
                  </a:lnTo>
                  <a:lnTo>
                    <a:pt x="1973" y="111"/>
                  </a:lnTo>
                  <a:lnTo>
                    <a:pt x="1843" y="63"/>
                  </a:lnTo>
                  <a:lnTo>
                    <a:pt x="1706" y="28"/>
                  </a:lnTo>
                  <a:lnTo>
                    <a:pt x="1566" y="7"/>
                  </a:lnTo>
                  <a:lnTo>
                    <a:pt x="1421" y="0"/>
                  </a:lnTo>
                  <a:lnTo>
                    <a:pt x="1275" y="7"/>
                  </a:lnTo>
                  <a:lnTo>
                    <a:pt x="1134" y="28"/>
                  </a:lnTo>
                  <a:lnTo>
                    <a:pt x="998" y="63"/>
                  </a:lnTo>
                  <a:lnTo>
                    <a:pt x="868" y="111"/>
                  </a:lnTo>
                  <a:lnTo>
                    <a:pt x="743" y="171"/>
                  </a:lnTo>
                  <a:lnTo>
                    <a:pt x="626" y="243"/>
                  </a:lnTo>
                  <a:lnTo>
                    <a:pt x="517" y="325"/>
                  </a:lnTo>
                  <a:lnTo>
                    <a:pt x="415" y="417"/>
                  </a:lnTo>
                  <a:lnTo>
                    <a:pt x="324" y="520"/>
                  </a:lnTo>
                  <a:lnTo>
                    <a:pt x="242" y="629"/>
                  </a:lnTo>
                  <a:lnTo>
                    <a:pt x="171" y="747"/>
                  </a:lnTo>
                  <a:lnTo>
                    <a:pt x="111" y="872"/>
                  </a:lnTo>
                  <a:lnTo>
                    <a:pt x="63" y="1003"/>
                  </a:lnTo>
                  <a:lnTo>
                    <a:pt x="28" y="1141"/>
                  </a:lnTo>
                  <a:lnTo>
                    <a:pt x="7" y="1282"/>
                  </a:lnTo>
                  <a:lnTo>
                    <a:pt x="0" y="1429"/>
                  </a:lnTo>
                  <a:lnTo>
                    <a:pt x="7" y="1575"/>
                  </a:lnTo>
                  <a:lnTo>
                    <a:pt x="28" y="1716"/>
                  </a:lnTo>
                  <a:lnTo>
                    <a:pt x="63" y="1853"/>
                  </a:lnTo>
                  <a:lnTo>
                    <a:pt x="111" y="1984"/>
                  </a:lnTo>
                  <a:lnTo>
                    <a:pt x="171" y="2110"/>
                  </a:lnTo>
                  <a:lnTo>
                    <a:pt x="242" y="2228"/>
                  </a:lnTo>
                  <a:lnTo>
                    <a:pt x="324" y="2337"/>
                  </a:lnTo>
                  <a:lnTo>
                    <a:pt x="415" y="2439"/>
                  </a:lnTo>
                  <a:lnTo>
                    <a:pt x="517" y="2531"/>
                  </a:lnTo>
                  <a:lnTo>
                    <a:pt x="626" y="2613"/>
                  </a:lnTo>
                  <a:lnTo>
                    <a:pt x="743" y="2685"/>
                  </a:lnTo>
                  <a:lnTo>
                    <a:pt x="868" y="2745"/>
                  </a:lnTo>
                  <a:lnTo>
                    <a:pt x="998" y="2793"/>
                  </a:lnTo>
                  <a:lnTo>
                    <a:pt x="1134" y="2829"/>
                  </a:lnTo>
                  <a:lnTo>
                    <a:pt x="1275" y="2850"/>
                  </a:lnTo>
                  <a:lnTo>
                    <a:pt x="1421" y="285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4" name="Freeform 28"/>
            <p:cNvSpPr>
              <a:spLocks/>
            </p:cNvSpPr>
            <p:nvPr/>
          </p:nvSpPr>
          <p:spPr bwMode="auto">
            <a:xfrm>
              <a:off x="2270" y="1761"/>
              <a:ext cx="544" cy="547"/>
            </a:xfrm>
            <a:custGeom>
              <a:avLst/>
              <a:gdLst/>
              <a:ahLst/>
              <a:cxnLst>
                <a:cxn ang="0">
                  <a:pos x="1199" y="2182"/>
                </a:cxn>
                <a:cxn ang="0">
                  <a:pos x="1411" y="2138"/>
                </a:cxn>
                <a:cxn ang="0">
                  <a:pos x="1606" y="2055"/>
                </a:cxn>
                <a:cxn ang="0">
                  <a:pos x="1780" y="1937"/>
                </a:cxn>
                <a:cxn ang="0">
                  <a:pos x="1927" y="1789"/>
                </a:cxn>
                <a:cxn ang="0">
                  <a:pos x="2044" y="1615"/>
                </a:cxn>
                <a:cxn ang="0">
                  <a:pos x="2127" y="1418"/>
                </a:cxn>
                <a:cxn ang="0">
                  <a:pos x="2171" y="1204"/>
                </a:cxn>
                <a:cxn ang="0">
                  <a:pos x="2171" y="981"/>
                </a:cxn>
                <a:cxn ang="0">
                  <a:pos x="2127" y="768"/>
                </a:cxn>
                <a:cxn ang="0">
                  <a:pos x="2044" y="572"/>
                </a:cxn>
                <a:cxn ang="0">
                  <a:pos x="1927" y="397"/>
                </a:cxn>
                <a:cxn ang="0">
                  <a:pos x="1780" y="249"/>
                </a:cxn>
                <a:cxn ang="0">
                  <a:pos x="1606" y="132"/>
                </a:cxn>
                <a:cxn ang="0">
                  <a:pos x="1411" y="48"/>
                </a:cxn>
                <a:cxn ang="0">
                  <a:pos x="1199" y="5"/>
                </a:cxn>
                <a:cxn ang="0">
                  <a:pos x="977" y="5"/>
                </a:cxn>
                <a:cxn ang="0">
                  <a:pos x="764" y="48"/>
                </a:cxn>
                <a:cxn ang="0">
                  <a:pos x="569" y="132"/>
                </a:cxn>
                <a:cxn ang="0">
                  <a:pos x="396" y="249"/>
                </a:cxn>
                <a:cxn ang="0">
                  <a:pos x="248" y="397"/>
                </a:cxn>
                <a:cxn ang="0">
                  <a:pos x="131" y="572"/>
                </a:cxn>
                <a:cxn ang="0">
                  <a:pos x="48" y="768"/>
                </a:cxn>
                <a:cxn ang="0">
                  <a:pos x="5" y="981"/>
                </a:cxn>
                <a:cxn ang="0">
                  <a:pos x="5" y="1204"/>
                </a:cxn>
                <a:cxn ang="0">
                  <a:pos x="48" y="1418"/>
                </a:cxn>
                <a:cxn ang="0">
                  <a:pos x="131" y="1615"/>
                </a:cxn>
                <a:cxn ang="0">
                  <a:pos x="248" y="1789"/>
                </a:cxn>
                <a:cxn ang="0">
                  <a:pos x="396" y="1937"/>
                </a:cxn>
                <a:cxn ang="0">
                  <a:pos x="569" y="2055"/>
                </a:cxn>
                <a:cxn ang="0">
                  <a:pos x="764" y="2138"/>
                </a:cxn>
                <a:cxn ang="0">
                  <a:pos x="977" y="2182"/>
                </a:cxn>
              </a:cxnLst>
              <a:rect l="0" t="0" r="r" b="b"/>
              <a:pathLst>
                <a:path w="2177" h="2188">
                  <a:moveTo>
                    <a:pt x="1088" y="2188"/>
                  </a:moveTo>
                  <a:lnTo>
                    <a:pt x="1199" y="2182"/>
                  </a:lnTo>
                  <a:lnTo>
                    <a:pt x="1307" y="2165"/>
                  </a:lnTo>
                  <a:lnTo>
                    <a:pt x="1411" y="2138"/>
                  </a:lnTo>
                  <a:lnTo>
                    <a:pt x="1511" y="2101"/>
                  </a:lnTo>
                  <a:lnTo>
                    <a:pt x="1606" y="2055"/>
                  </a:lnTo>
                  <a:lnTo>
                    <a:pt x="1696" y="2001"/>
                  </a:lnTo>
                  <a:lnTo>
                    <a:pt x="1780" y="1937"/>
                  </a:lnTo>
                  <a:lnTo>
                    <a:pt x="1857" y="1867"/>
                  </a:lnTo>
                  <a:lnTo>
                    <a:pt x="1927" y="1789"/>
                  </a:lnTo>
                  <a:lnTo>
                    <a:pt x="1989" y="1704"/>
                  </a:lnTo>
                  <a:lnTo>
                    <a:pt x="2044" y="1615"/>
                  </a:lnTo>
                  <a:lnTo>
                    <a:pt x="2090" y="1518"/>
                  </a:lnTo>
                  <a:lnTo>
                    <a:pt x="2127" y="1418"/>
                  </a:lnTo>
                  <a:lnTo>
                    <a:pt x="2154" y="1314"/>
                  </a:lnTo>
                  <a:lnTo>
                    <a:pt x="2171" y="1204"/>
                  </a:lnTo>
                  <a:lnTo>
                    <a:pt x="2177" y="1094"/>
                  </a:lnTo>
                  <a:lnTo>
                    <a:pt x="2171" y="981"/>
                  </a:lnTo>
                  <a:lnTo>
                    <a:pt x="2154" y="873"/>
                  </a:lnTo>
                  <a:lnTo>
                    <a:pt x="2127" y="768"/>
                  </a:lnTo>
                  <a:lnTo>
                    <a:pt x="2090" y="667"/>
                  </a:lnTo>
                  <a:lnTo>
                    <a:pt x="2044" y="572"/>
                  </a:lnTo>
                  <a:lnTo>
                    <a:pt x="1989" y="481"/>
                  </a:lnTo>
                  <a:lnTo>
                    <a:pt x="1927" y="397"/>
                  </a:lnTo>
                  <a:lnTo>
                    <a:pt x="1857" y="320"/>
                  </a:lnTo>
                  <a:lnTo>
                    <a:pt x="1780" y="249"/>
                  </a:lnTo>
                  <a:lnTo>
                    <a:pt x="1696" y="186"/>
                  </a:lnTo>
                  <a:lnTo>
                    <a:pt x="1606" y="132"/>
                  </a:lnTo>
                  <a:lnTo>
                    <a:pt x="1511" y="86"/>
                  </a:lnTo>
                  <a:lnTo>
                    <a:pt x="1411" y="48"/>
                  </a:lnTo>
                  <a:lnTo>
                    <a:pt x="1307" y="21"/>
                  </a:lnTo>
                  <a:lnTo>
                    <a:pt x="1199" y="5"/>
                  </a:lnTo>
                  <a:lnTo>
                    <a:pt x="1088" y="0"/>
                  </a:lnTo>
                  <a:lnTo>
                    <a:pt x="977" y="5"/>
                  </a:lnTo>
                  <a:lnTo>
                    <a:pt x="868" y="21"/>
                  </a:lnTo>
                  <a:lnTo>
                    <a:pt x="764" y="48"/>
                  </a:lnTo>
                  <a:lnTo>
                    <a:pt x="665" y="86"/>
                  </a:lnTo>
                  <a:lnTo>
                    <a:pt x="569" y="132"/>
                  </a:lnTo>
                  <a:lnTo>
                    <a:pt x="480" y="186"/>
                  </a:lnTo>
                  <a:lnTo>
                    <a:pt x="396" y="249"/>
                  </a:lnTo>
                  <a:lnTo>
                    <a:pt x="318" y="320"/>
                  </a:lnTo>
                  <a:lnTo>
                    <a:pt x="248" y="397"/>
                  </a:lnTo>
                  <a:lnTo>
                    <a:pt x="185" y="481"/>
                  </a:lnTo>
                  <a:lnTo>
                    <a:pt x="131" y="572"/>
                  </a:lnTo>
                  <a:lnTo>
                    <a:pt x="86" y="667"/>
                  </a:lnTo>
                  <a:lnTo>
                    <a:pt x="48" y="768"/>
                  </a:lnTo>
                  <a:lnTo>
                    <a:pt x="21" y="873"/>
                  </a:lnTo>
                  <a:lnTo>
                    <a:pt x="5" y="981"/>
                  </a:lnTo>
                  <a:lnTo>
                    <a:pt x="0" y="1094"/>
                  </a:lnTo>
                  <a:lnTo>
                    <a:pt x="5" y="1204"/>
                  </a:lnTo>
                  <a:lnTo>
                    <a:pt x="21" y="1314"/>
                  </a:lnTo>
                  <a:lnTo>
                    <a:pt x="48" y="1418"/>
                  </a:lnTo>
                  <a:lnTo>
                    <a:pt x="86" y="1518"/>
                  </a:lnTo>
                  <a:lnTo>
                    <a:pt x="131" y="1615"/>
                  </a:lnTo>
                  <a:lnTo>
                    <a:pt x="185" y="1704"/>
                  </a:lnTo>
                  <a:lnTo>
                    <a:pt x="248" y="1789"/>
                  </a:lnTo>
                  <a:lnTo>
                    <a:pt x="318" y="1867"/>
                  </a:lnTo>
                  <a:lnTo>
                    <a:pt x="396" y="1937"/>
                  </a:lnTo>
                  <a:lnTo>
                    <a:pt x="480" y="2001"/>
                  </a:lnTo>
                  <a:lnTo>
                    <a:pt x="569" y="2055"/>
                  </a:lnTo>
                  <a:lnTo>
                    <a:pt x="665" y="2101"/>
                  </a:lnTo>
                  <a:lnTo>
                    <a:pt x="764" y="2138"/>
                  </a:lnTo>
                  <a:lnTo>
                    <a:pt x="868" y="2165"/>
                  </a:lnTo>
                  <a:lnTo>
                    <a:pt x="977" y="2182"/>
                  </a:lnTo>
                  <a:lnTo>
                    <a:pt x="1088" y="2188"/>
                  </a:lnTo>
                  <a:close/>
                </a:path>
              </a:pathLst>
            </a:custGeom>
            <a:solidFill>
              <a:srgbClr val="E5E5E5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Freeform 29"/>
            <p:cNvSpPr>
              <a:spLocks/>
            </p:cNvSpPr>
            <p:nvPr/>
          </p:nvSpPr>
          <p:spPr bwMode="auto">
            <a:xfrm>
              <a:off x="2320" y="1813"/>
              <a:ext cx="442" cy="444"/>
            </a:xfrm>
            <a:custGeom>
              <a:avLst/>
              <a:gdLst/>
              <a:ahLst/>
              <a:cxnLst>
                <a:cxn ang="0">
                  <a:pos x="974" y="1773"/>
                </a:cxn>
                <a:cxn ang="0">
                  <a:pos x="1146" y="1738"/>
                </a:cxn>
                <a:cxn ang="0">
                  <a:pos x="1305" y="1670"/>
                </a:cxn>
                <a:cxn ang="0">
                  <a:pos x="1446" y="1575"/>
                </a:cxn>
                <a:cxn ang="0">
                  <a:pos x="1566" y="1455"/>
                </a:cxn>
                <a:cxn ang="0">
                  <a:pos x="1660" y="1312"/>
                </a:cxn>
                <a:cxn ang="0">
                  <a:pos x="1728" y="1152"/>
                </a:cxn>
                <a:cxn ang="0">
                  <a:pos x="1763" y="979"/>
                </a:cxn>
                <a:cxn ang="0">
                  <a:pos x="1763" y="797"/>
                </a:cxn>
                <a:cxn ang="0">
                  <a:pos x="1728" y="624"/>
                </a:cxn>
                <a:cxn ang="0">
                  <a:pos x="1660" y="464"/>
                </a:cxn>
                <a:cxn ang="0">
                  <a:pos x="1566" y="322"/>
                </a:cxn>
                <a:cxn ang="0">
                  <a:pos x="1446" y="202"/>
                </a:cxn>
                <a:cxn ang="0">
                  <a:pos x="1305" y="107"/>
                </a:cxn>
                <a:cxn ang="0">
                  <a:pos x="1146" y="38"/>
                </a:cxn>
                <a:cxn ang="0">
                  <a:pos x="974" y="3"/>
                </a:cxn>
                <a:cxn ang="0">
                  <a:pos x="793" y="3"/>
                </a:cxn>
                <a:cxn ang="0">
                  <a:pos x="621" y="38"/>
                </a:cxn>
                <a:cxn ang="0">
                  <a:pos x="462" y="107"/>
                </a:cxn>
                <a:cxn ang="0">
                  <a:pos x="320" y="202"/>
                </a:cxn>
                <a:cxn ang="0">
                  <a:pos x="201" y="322"/>
                </a:cxn>
                <a:cxn ang="0">
                  <a:pos x="106" y="464"/>
                </a:cxn>
                <a:cxn ang="0">
                  <a:pos x="38" y="624"/>
                </a:cxn>
                <a:cxn ang="0">
                  <a:pos x="3" y="797"/>
                </a:cxn>
                <a:cxn ang="0">
                  <a:pos x="3" y="979"/>
                </a:cxn>
                <a:cxn ang="0">
                  <a:pos x="38" y="1152"/>
                </a:cxn>
                <a:cxn ang="0">
                  <a:pos x="106" y="1312"/>
                </a:cxn>
                <a:cxn ang="0">
                  <a:pos x="201" y="1455"/>
                </a:cxn>
                <a:cxn ang="0">
                  <a:pos x="320" y="1575"/>
                </a:cxn>
                <a:cxn ang="0">
                  <a:pos x="462" y="1670"/>
                </a:cxn>
                <a:cxn ang="0">
                  <a:pos x="621" y="1738"/>
                </a:cxn>
                <a:cxn ang="0">
                  <a:pos x="793" y="1773"/>
                </a:cxn>
              </a:cxnLst>
              <a:rect l="0" t="0" r="r" b="b"/>
              <a:pathLst>
                <a:path w="1768" h="1778">
                  <a:moveTo>
                    <a:pt x="884" y="1778"/>
                  </a:moveTo>
                  <a:lnTo>
                    <a:pt x="974" y="1773"/>
                  </a:lnTo>
                  <a:lnTo>
                    <a:pt x="1062" y="1759"/>
                  </a:lnTo>
                  <a:lnTo>
                    <a:pt x="1146" y="1738"/>
                  </a:lnTo>
                  <a:lnTo>
                    <a:pt x="1228" y="1708"/>
                  </a:lnTo>
                  <a:lnTo>
                    <a:pt x="1305" y="1670"/>
                  </a:lnTo>
                  <a:lnTo>
                    <a:pt x="1377" y="1626"/>
                  </a:lnTo>
                  <a:lnTo>
                    <a:pt x="1446" y="1575"/>
                  </a:lnTo>
                  <a:lnTo>
                    <a:pt x="1508" y="1517"/>
                  </a:lnTo>
                  <a:lnTo>
                    <a:pt x="1566" y="1455"/>
                  </a:lnTo>
                  <a:lnTo>
                    <a:pt x="1617" y="1385"/>
                  </a:lnTo>
                  <a:lnTo>
                    <a:pt x="1660" y="1312"/>
                  </a:lnTo>
                  <a:lnTo>
                    <a:pt x="1698" y="1235"/>
                  </a:lnTo>
                  <a:lnTo>
                    <a:pt x="1728" y="1152"/>
                  </a:lnTo>
                  <a:lnTo>
                    <a:pt x="1749" y="1068"/>
                  </a:lnTo>
                  <a:lnTo>
                    <a:pt x="1763" y="979"/>
                  </a:lnTo>
                  <a:lnTo>
                    <a:pt x="1768" y="889"/>
                  </a:lnTo>
                  <a:lnTo>
                    <a:pt x="1763" y="797"/>
                  </a:lnTo>
                  <a:lnTo>
                    <a:pt x="1749" y="709"/>
                  </a:lnTo>
                  <a:lnTo>
                    <a:pt x="1728" y="624"/>
                  </a:lnTo>
                  <a:lnTo>
                    <a:pt x="1698" y="542"/>
                  </a:lnTo>
                  <a:lnTo>
                    <a:pt x="1660" y="464"/>
                  </a:lnTo>
                  <a:lnTo>
                    <a:pt x="1617" y="391"/>
                  </a:lnTo>
                  <a:lnTo>
                    <a:pt x="1566" y="322"/>
                  </a:lnTo>
                  <a:lnTo>
                    <a:pt x="1508" y="259"/>
                  </a:lnTo>
                  <a:lnTo>
                    <a:pt x="1446" y="202"/>
                  </a:lnTo>
                  <a:lnTo>
                    <a:pt x="1377" y="150"/>
                  </a:lnTo>
                  <a:lnTo>
                    <a:pt x="1305" y="107"/>
                  </a:lnTo>
                  <a:lnTo>
                    <a:pt x="1228" y="69"/>
                  </a:lnTo>
                  <a:lnTo>
                    <a:pt x="1146" y="38"/>
                  </a:lnTo>
                  <a:lnTo>
                    <a:pt x="1062" y="17"/>
                  </a:lnTo>
                  <a:lnTo>
                    <a:pt x="974" y="3"/>
                  </a:lnTo>
                  <a:lnTo>
                    <a:pt x="884" y="0"/>
                  </a:lnTo>
                  <a:lnTo>
                    <a:pt x="793" y="3"/>
                  </a:lnTo>
                  <a:lnTo>
                    <a:pt x="705" y="17"/>
                  </a:lnTo>
                  <a:lnTo>
                    <a:pt x="621" y="38"/>
                  </a:lnTo>
                  <a:lnTo>
                    <a:pt x="539" y="69"/>
                  </a:lnTo>
                  <a:lnTo>
                    <a:pt x="462" y="107"/>
                  </a:lnTo>
                  <a:lnTo>
                    <a:pt x="389" y="150"/>
                  </a:lnTo>
                  <a:lnTo>
                    <a:pt x="320" y="202"/>
                  </a:lnTo>
                  <a:lnTo>
                    <a:pt x="258" y="259"/>
                  </a:lnTo>
                  <a:lnTo>
                    <a:pt x="201" y="322"/>
                  </a:lnTo>
                  <a:lnTo>
                    <a:pt x="149" y="391"/>
                  </a:lnTo>
                  <a:lnTo>
                    <a:pt x="106" y="464"/>
                  </a:lnTo>
                  <a:lnTo>
                    <a:pt x="69" y="542"/>
                  </a:lnTo>
                  <a:lnTo>
                    <a:pt x="38" y="624"/>
                  </a:lnTo>
                  <a:lnTo>
                    <a:pt x="17" y="709"/>
                  </a:lnTo>
                  <a:lnTo>
                    <a:pt x="3" y="797"/>
                  </a:lnTo>
                  <a:lnTo>
                    <a:pt x="0" y="889"/>
                  </a:lnTo>
                  <a:lnTo>
                    <a:pt x="3" y="979"/>
                  </a:lnTo>
                  <a:lnTo>
                    <a:pt x="17" y="1068"/>
                  </a:lnTo>
                  <a:lnTo>
                    <a:pt x="38" y="1152"/>
                  </a:lnTo>
                  <a:lnTo>
                    <a:pt x="69" y="1235"/>
                  </a:lnTo>
                  <a:lnTo>
                    <a:pt x="106" y="1312"/>
                  </a:lnTo>
                  <a:lnTo>
                    <a:pt x="149" y="1385"/>
                  </a:lnTo>
                  <a:lnTo>
                    <a:pt x="201" y="1455"/>
                  </a:lnTo>
                  <a:lnTo>
                    <a:pt x="258" y="1517"/>
                  </a:lnTo>
                  <a:lnTo>
                    <a:pt x="320" y="1575"/>
                  </a:lnTo>
                  <a:lnTo>
                    <a:pt x="389" y="1626"/>
                  </a:lnTo>
                  <a:lnTo>
                    <a:pt x="462" y="1670"/>
                  </a:lnTo>
                  <a:lnTo>
                    <a:pt x="539" y="1708"/>
                  </a:lnTo>
                  <a:lnTo>
                    <a:pt x="621" y="1738"/>
                  </a:lnTo>
                  <a:lnTo>
                    <a:pt x="705" y="1759"/>
                  </a:lnTo>
                  <a:lnTo>
                    <a:pt x="793" y="1773"/>
                  </a:lnTo>
                  <a:lnTo>
                    <a:pt x="884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D8D8D8">
                    <a:gamma/>
                    <a:shade val="65882"/>
                    <a:invGamma/>
                  </a:srgbClr>
                </a:gs>
                <a:gs pos="100000">
                  <a:srgbClr val="D8D8D8"/>
                </a:gs>
              </a:gsLst>
              <a:path path="rect">
                <a:fillToRect l="50000" t="50000" r="50000" b="50000"/>
              </a:path>
            </a:gra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Freeform 30"/>
            <p:cNvSpPr>
              <a:spLocks/>
            </p:cNvSpPr>
            <p:nvPr/>
          </p:nvSpPr>
          <p:spPr bwMode="auto">
            <a:xfrm>
              <a:off x="2449" y="1897"/>
              <a:ext cx="355" cy="358"/>
            </a:xfrm>
            <a:custGeom>
              <a:avLst/>
              <a:gdLst/>
              <a:ahLst/>
              <a:cxnLst>
                <a:cxn ang="0">
                  <a:pos x="784" y="1425"/>
                </a:cxn>
                <a:cxn ang="0">
                  <a:pos x="922" y="1397"/>
                </a:cxn>
                <a:cxn ang="0">
                  <a:pos x="1049" y="1342"/>
                </a:cxn>
                <a:cxn ang="0">
                  <a:pos x="1163" y="1266"/>
                </a:cxn>
                <a:cxn ang="0">
                  <a:pos x="1260" y="1170"/>
                </a:cxn>
                <a:cxn ang="0">
                  <a:pos x="1336" y="1055"/>
                </a:cxn>
                <a:cxn ang="0">
                  <a:pos x="1389" y="927"/>
                </a:cxn>
                <a:cxn ang="0">
                  <a:pos x="1417" y="788"/>
                </a:cxn>
                <a:cxn ang="0">
                  <a:pos x="1417" y="641"/>
                </a:cxn>
                <a:cxn ang="0">
                  <a:pos x="1389" y="503"/>
                </a:cxn>
                <a:cxn ang="0">
                  <a:pos x="1336" y="374"/>
                </a:cxn>
                <a:cxn ang="0">
                  <a:pos x="1260" y="260"/>
                </a:cxn>
                <a:cxn ang="0">
                  <a:pos x="1163" y="164"/>
                </a:cxn>
                <a:cxn ang="0">
                  <a:pos x="1049" y="86"/>
                </a:cxn>
                <a:cxn ang="0">
                  <a:pos x="922" y="32"/>
                </a:cxn>
                <a:cxn ang="0">
                  <a:pos x="784" y="4"/>
                </a:cxn>
                <a:cxn ang="0">
                  <a:pos x="637" y="4"/>
                </a:cxn>
                <a:cxn ang="0">
                  <a:pos x="499" y="32"/>
                </a:cxn>
                <a:cxn ang="0">
                  <a:pos x="372" y="86"/>
                </a:cxn>
                <a:cxn ang="0">
                  <a:pos x="259" y="164"/>
                </a:cxn>
                <a:cxn ang="0">
                  <a:pos x="163" y="260"/>
                </a:cxn>
                <a:cxn ang="0">
                  <a:pos x="85" y="374"/>
                </a:cxn>
                <a:cxn ang="0">
                  <a:pos x="32" y="503"/>
                </a:cxn>
                <a:cxn ang="0">
                  <a:pos x="4" y="641"/>
                </a:cxn>
                <a:cxn ang="0">
                  <a:pos x="4" y="788"/>
                </a:cxn>
                <a:cxn ang="0">
                  <a:pos x="32" y="927"/>
                </a:cxn>
                <a:cxn ang="0">
                  <a:pos x="85" y="1055"/>
                </a:cxn>
                <a:cxn ang="0">
                  <a:pos x="163" y="1170"/>
                </a:cxn>
                <a:cxn ang="0">
                  <a:pos x="259" y="1266"/>
                </a:cxn>
                <a:cxn ang="0">
                  <a:pos x="372" y="1342"/>
                </a:cxn>
                <a:cxn ang="0">
                  <a:pos x="499" y="1397"/>
                </a:cxn>
                <a:cxn ang="0">
                  <a:pos x="637" y="1425"/>
                </a:cxn>
              </a:cxnLst>
              <a:rect l="0" t="0" r="r" b="b"/>
              <a:pathLst>
                <a:path w="1422" h="1430">
                  <a:moveTo>
                    <a:pt x="711" y="1430"/>
                  </a:moveTo>
                  <a:lnTo>
                    <a:pt x="784" y="1425"/>
                  </a:lnTo>
                  <a:lnTo>
                    <a:pt x="854" y="1414"/>
                  </a:lnTo>
                  <a:lnTo>
                    <a:pt x="922" y="1397"/>
                  </a:lnTo>
                  <a:lnTo>
                    <a:pt x="987" y="1373"/>
                  </a:lnTo>
                  <a:lnTo>
                    <a:pt x="1049" y="1342"/>
                  </a:lnTo>
                  <a:lnTo>
                    <a:pt x="1109" y="1307"/>
                  </a:lnTo>
                  <a:lnTo>
                    <a:pt x="1163" y="1266"/>
                  </a:lnTo>
                  <a:lnTo>
                    <a:pt x="1214" y="1220"/>
                  </a:lnTo>
                  <a:lnTo>
                    <a:pt x="1260" y="1170"/>
                  </a:lnTo>
                  <a:lnTo>
                    <a:pt x="1301" y="1114"/>
                  </a:lnTo>
                  <a:lnTo>
                    <a:pt x="1336" y="1055"/>
                  </a:lnTo>
                  <a:lnTo>
                    <a:pt x="1366" y="993"/>
                  </a:lnTo>
                  <a:lnTo>
                    <a:pt x="1389" y="927"/>
                  </a:lnTo>
                  <a:lnTo>
                    <a:pt x="1407" y="859"/>
                  </a:lnTo>
                  <a:lnTo>
                    <a:pt x="1417" y="788"/>
                  </a:lnTo>
                  <a:lnTo>
                    <a:pt x="1422" y="716"/>
                  </a:lnTo>
                  <a:lnTo>
                    <a:pt x="1417" y="641"/>
                  </a:lnTo>
                  <a:lnTo>
                    <a:pt x="1407" y="571"/>
                  </a:lnTo>
                  <a:lnTo>
                    <a:pt x="1389" y="503"/>
                  </a:lnTo>
                  <a:lnTo>
                    <a:pt x="1366" y="437"/>
                  </a:lnTo>
                  <a:lnTo>
                    <a:pt x="1336" y="374"/>
                  </a:lnTo>
                  <a:lnTo>
                    <a:pt x="1301" y="316"/>
                  </a:lnTo>
                  <a:lnTo>
                    <a:pt x="1260" y="260"/>
                  </a:lnTo>
                  <a:lnTo>
                    <a:pt x="1214" y="210"/>
                  </a:lnTo>
                  <a:lnTo>
                    <a:pt x="1163" y="164"/>
                  </a:lnTo>
                  <a:lnTo>
                    <a:pt x="1109" y="123"/>
                  </a:lnTo>
                  <a:lnTo>
                    <a:pt x="1049" y="86"/>
                  </a:lnTo>
                  <a:lnTo>
                    <a:pt x="987" y="56"/>
                  </a:lnTo>
                  <a:lnTo>
                    <a:pt x="922" y="32"/>
                  </a:lnTo>
                  <a:lnTo>
                    <a:pt x="854" y="14"/>
                  </a:lnTo>
                  <a:lnTo>
                    <a:pt x="784" y="4"/>
                  </a:lnTo>
                  <a:lnTo>
                    <a:pt x="711" y="0"/>
                  </a:lnTo>
                  <a:lnTo>
                    <a:pt x="637" y="4"/>
                  </a:lnTo>
                  <a:lnTo>
                    <a:pt x="567" y="14"/>
                  </a:lnTo>
                  <a:lnTo>
                    <a:pt x="499" y="32"/>
                  </a:lnTo>
                  <a:lnTo>
                    <a:pt x="434" y="56"/>
                  </a:lnTo>
                  <a:lnTo>
                    <a:pt x="372" y="86"/>
                  </a:lnTo>
                  <a:lnTo>
                    <a:pt x="314" y="123"/>
                  </a:lnTo>
                  <a:lnTo>
                    <a:pt x="259" y="164"/>
                  </a:lnTo>
                  <a:lnTo>
                    <a:pt x="208" y="210"/>
                  </a:lnTo>
                  <a:lnTo>
                    <a:pt x="163" y="260"/>
                  </a:lnTo>
                  <a:lnTo>
                    <a:pt x="122" y="316"/>
                  </a:lnTo>
                  <a:lnTo>
                    <a:pt x="85" y="374"/>
                  </a:lnTo>
                  <a:lnTo>
                    <a:pt x="55" y="437"/>
                  </a:lnTo>
                  <a:lnTo>
                    <a:pt x="32" y="503"/>
                  </a:lnTo>
                  <a:lnTo>
                    <a:pt x="14" y="571"/>
                  </a:lnTo>
                  <a:lnTo>
                    <a:pt x="4" y="641"/>
                  </a:lnTo>
                  <a:lnTo>
                    <a:pt x="0" y="716"/>
                  </a:lnTo>
                  <a:lnTo>
                    <a:pt x="4" y="788"/>
                  </a:lnTo>
                  <a:lnTo>
                    <a:pt x="14" y="859"/>
                  </a:lnTo>
                  <a:lnTo>
                    <a:pt x="32" y="927"/>
                  </a:lnTo>
                  <a:lnTo>
                    <a:pt x="55" y="993"/>
                  </a:lnTo>
                  <a:lnTo>
                    <a:pt x="85" y="1055"/>
                  </a:lnTo>
                  <a:lnTo>
                    <a:pt x="122" y="1114"/>
                  </a:lnTo>
                  <a:lnTo>
                    <a:pt x="163" y="1170"/>
                  </a:lnTo>
                  <a:lnTo>
                    <a:pt x="208" y="1220"/>
                  </a:lnTo>
                  <a:lnTo>
                    <a:pt x="259" y="1266"/>
                  </a:lnTo>
                  <a:lnTo>
                    <a:pt x="314" y="1307"/>
                  </a:lnTo>
                  <a:lnTo>
                    <a:pt x="372" y="1342"/>
                  </a:lnTo>
                  <a:lnTo>
                    <a:pt x="434" y="1373"/>
                  </a:lnTo>
                  <a:lnTo>
                    <a:pt x="499" y="1397"/>
                  </a:lnTo>
                  <a:lnTo>
                    <a:pt x="567" y="1414"/>
                  </a:lnTo>
                  <a:lnTo>
                    <a:pt x="637" y="1425"/>
                  </a:lnTo>
                  <a:lnTo>
                    <a:pt x="711" y="1430"/>
                  </a:lnTo>
                  <a:close/>
                </a:path>
              </a:pathLst>
            </a:custGeom>
            <a:gradFill rotWithShape="0">
              <a:gsLst>
                <a:gs pos="0">
                  <a:srgbClr val="D8D8D8"/>
                </a:gs>
                <a:gs pos="100000">
                  <a:srgbClr val="D8D8D8">
                    <a:gamma/>
                    <a:shade val="65882"/>
                    <a:invGamma/>
                  </a:srgbClr>
                </a:gs>
              </a:gsLst>
              <a:lin ang="5400000" scaled="1"/>
            </a:gra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7" name="Freeform 31"/>
            <p:cNvSpPr>
              <a:spLocks/>
            </p:cNvSpPr>
            <p:nvPr/>
          </p:nvSpPr>
          <p:spPr bwMode="auto">
            <a:xfrm>
              <a:off x="2565" y="2018"/>
              <a:ext cx="116" cy="117"/>
            </a:xfrm>
            <a:custGeom>
              <a:avLst/>
              <a:gdLst/>
              <a:ahLst/>
              <a:cxnLst>
                <a:cxn ang="0">
                  <a:pos x="255" y="464"/>
                </a:cxn>
                <a:cxn ang="0">
                  <a:pos x="300" y="456"/>
                </a:cxn>
                <a:cxn ang="0">
                  <a:pos x="342" y="438"/>
                </a:cxn>
                <a:cxn ang="0">
                  <a:pos x="380" y="412"/>
                </a:cxn>
                <a:cxn ang="0">
                  <a:pos x="410" y="381"/>
                </a:cxn>
                <a:cxn ang="0">
                  <a:pos x="436" y="343"/>
                </a:cxn>
                <a:cxn ang="0">
                  <a:pos x="453" y="302"/>
                </a:cxn>
                <a:cxn ang="0">
                  <a:pos x="462" y="256"/>
                </a:cxn>
                <a:cxn ang="0">
                  <a:pos x="462" y="208"/>
                </a:cxn>
                <a:cxn ang="0">
                  <a:pos x="453" y="162"/>
                </a:cxn>
                <a:cxn ang="0">
                  <a:pos x="436" y="121"/>
                </a:cxn>
                <a:cxn ang="0">
                  <a:pos x="410" y="83"/>
                </a:cxn>
                <a:cxn ang="0">
                  <a:pos x="380" y="53"/>
                </a:cxn>
                <a:cxn ang="0">
                  <a:pos x="342" y="27"/>
                </a:cxn>
                <a:cxn ang="0">
                  <a:pos x="300" y="9"/>
                </a:cxn>
                <a:cxn ang="0">
                  <a:pos x="255" y="1"/>
                </a:cxn>
                <a:cxn ang="0">
                  <a:pos x="207" y="1"/>
                </a:cxn>
                <a:cxn ang="0">
                  <a:pos x="162" y="9"/>
                </a:cxn>
                <a:cxn ang="0">
                  <a:pos x="120" y="27"/>
                </a:cxn>
                <a:cxn ang="0">
                  <a:pos x="84" y="53"/>
                </a:cxn>
                <a:cxn ang="0">
                  <a:pos x="52" y="83"/>
                </a:cxn>
                <a:cxn ang="0">
                  <a:pos x="27" y="121"/>
                </a:cxn>
                <a:cxn ang="0">
                  <a:pos x="9" y="162"/>
                </a:cxn>
                <a:cxn ang="0">
                  <a:pos x="1" y="208"/>
                </a:cxn>
                <a:cxn ang="0">
                  <a:pos x="1" y="256"/>
                </a:cxn>
                <a:cxn ang="0">
                  <a:pos x="9" y="302"/>
                </a:cxn>
                <a:cxn ang="0">
                  <a:pos x="27" y="343"/>
                </a:cxn>
                <a:cxn ang="0">
                  <a:pos x="52" y="381"/>
                </a:cxn>
                <a:cxn ang="0">
                  <a:pos x="84" y="412"/>
                </a:cxn>
                <a:cxn ang="0">
                  <a:pos x="120" y="438"/>
                </a:cxn>
                <a:cxn ang="0">
                  <a:pos x="162" y="456"/>
                </a:cxn>
                <a:cxn ang="0">
                  <a:pos x="207" y="464"/>
                </a:cxn>
              </a:cxnLst>
              <a:rect l="0" t="0" r="r" b="b"/>
              <a:pathLst>
                <a:path w="464" h="467">
                  <a:moveTo>
                    <a:pt x="231" y="467"/>
                  </a:moveTo>
                  <a:lnTo>
                    <a:pt x="255" y="464"/>
                  </a:lnTo>
                  <a:lnTo>
                    <a:pt x="278" y="461"/>
                  </a:lnTo>
                  <a:lnTo>
                    <a:pt x="300" y="456"/>
                  </a:lnTo>
                  <a:lnTo>
                    <a:pt x="321" y="448"/>
                  </a:lnTo>
                  <a:lnTo>
                    <a:pt x="342" y="438"/>
                  </a:lnTo>
                  <a:lnTo>
                    <a:pt x="361" y="427"/>
                  </a:lnTo>
                  <a:lnTo>
                    <a:pt x="380" y="412"/>
                  </a:lnTo>
                  <a:lnTo>
                    <a:pt x="396" y="397"/>
                  </a:lnTo>
                  <a:lnTo>
                    <a:pt x="410" y="381"/>
                  </a:lnTo>
                  <a:lnTo>
                    <a:pt x="424" y="363"/>
                  </a:lnTo>
                  <a:lnTo>
                    <a:pt x="436" y="343"/>
                  </a:lnTo>
                  <a:lnTo>
                    <a:pt x="445" y="323"/>
                  </a:lnTo>
                  <a:lnTo>
                    <a:pt x="453" y="302"/>
                  </a:lnTo>
                  <a:lnTo>
                    <a:pt x="459" y="280"/>
                  </a:lnTo>
                  <a:lnTo>
                    <a:pt x="462" y="256"/>
                  </a:lnTo>
                  <a:lnTo>
                    <a:pt x="464" y="233"/>
                  </a:lnTo>
                  <a:lnTo>
                    <a:pt x="462" y="208"/>
                  </a:lnTo>
                  <a:lnTo>
                    <a:pt x="459" y="184"/>
                  </a:lnTo>
                  <a:lnTo>
                    <a:pt x="453" y="162"/>
                  </a:lnTo>
                  <a:lnTo>
                    <a:pt x="445" y="141"/>
                  </a:lnTo>
                  <a:lnTo>
                    <a:pt x="436" y="121"/>
                  </a:lnTo>
                  <a:lnTo>
                    <a:pt x="424" y="102"/>
                  </a:lnTo>
                  <a:lnTo>
                    <a:pt x="410" y="83"/>
                  </a:lnTo>
                  <a:lnTo>
                    <a:pt x="396" y="67"/>
                  </a:lnTo>
                  <a:lnTo>
                    <a:pt x="380" y="53"/>
                  </a:lnTo>
                  <a:lnTo>
                    <a:pt x="361" y="38"/>
                  </a:lnTo>
                  <a:lnTo>
                    <a:pt x="342" y="27"/>
                  </a:lnTo>
                  <a:lnTo>
                    <a:pt x="321" y="17"/>
                  </a:lnTo>
                  <a:lnTo>
                    <a:pt x="300" y="9"/>
                  </a:lnTo>
                  <a:lnTo>
                    <a:pt x="278" y="3"/>
                  </a:lnTo>
                  <a:lnTo>
                    <a:pt x="255" y="1"/>
                  </a:lnTo>
                  <a:lnTo>
                    <a:pt x="231" y="0"/>
                  </a:lnTo>
                  <a:lnTo>
                    <a:pt x="207" y="1"/>
                  </a:lnTo>
                  <a:lnTo>
                    <a:pt x="184" y="3"/>
                  </a:lnTo>
                  <a:lnTo>
                    <a:pt x="162" y="9"/>
                  </a:lnTo>
                  <a:lnTo>
                    <a:pt x="141" y="17"/>
                  </a:lnTo>
                  <a:lnTo>
                    <a:pt x="120" y="27"/>
                  </a:lnTo>
                  <a:lnTo>
                    <a:pt x="101" y="38"/>
                  </a:lnTo>
                  <a:lnTo>
                    <a:pt x="84" y="53"/>
                  </a:lnTo>
                  <a:lnTo>
                    <a:pt x="68" y="67"/>
                  </a:lnTo>
                  <a:lnTo>
                    <a:pt x="52" y="83"/>
                  </a:lnTo>
                  <a:lnTo>
                    <a:pt x="38" y="102"/>
                  </a:lnTo>
                  <a:lnTo>
                    <a:pt x="27" y="121"/>
                  </a:lnTo>
                  <a:lnTo>
                    <a:pt x="17" y="141"/>
                  </a:lnTo>
                  <a:lnTo>
                    <a:pt x="9" y="162"/>
                  </a:lnTo>
                  <a:lnTo>
                    <a:pt x="4" y="184"/>
                  </a:lnTo>
                  <a:lnTo>
                    <a:pt x="1" y="208"/>
                  </a:lnTo>
                  <a:lnTo>
                    <a:pt x="0" y="233"/>
                  </a:lnTo>
                  <a:lnTo>
                    <a:pt x="1" y="256"/>
                  </a:lnTo>
                  <a:lnTo>
                    <a:pt x="4" y="280"/>
                  </a:lnTo>
                  <a:lnTo>
                    <a:pt x="9" y="302"/>
                  </a:lnTo>
                  <a:lnTo>
                    <a:pt x="17" y="323"/>
                  </a:lnTo>
                  <a:lnTo>
                    <a:pt x="27" y="343"/>
                  </a:lnTo>
                  <a:lnTo>
                    <a:pt x="38" y="363"/>
                  </a:lnTo>
                  <a:lnTo>
                    <a:pt x="52" y="381"/>
                  </a:lnTo>
                  <a:lnTo>
                    <a:pt x="68" y="397"/>
                  </a:lnTo>
                  <a:lnTo>
                    <a:pt x="84" y="412"/>
                  </a:lnTo>
                  <a:lnTo>
                    <a:pt x="101" y="427"/>
                  </a:lnTo>
                  <a:lnTo>
                    <a:pt x="120" y="438"/>
                  </a:lnTo>
                  <a:lnTo>
                    <a:pt x="141" y="448"/>
                  </a:lnTo>
                  <a:lnTo>
                    <a:pt x="162" y="456"/>
                  </a:lnTo>
                  <a:lnTo>
                    <a:pt x="184" y="461"/>
                  </a:lnTo>
                  <a:lnTo>
                    <a:pt x="207" y="464"/>
                  </a:lnTo>
                  <a:lnTo>
                    <a:pt x="231" y="467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8" name="Freeform 32"/>
            <p:cNvSpPr>
              <a:spLocks/>
            </p:cNvSpPr>
            <p:nvPr/>
          </p:nvSpPr>
          <p:spPr bwMode="auto">
            <a:xfrm>
              <a:off x="2648" y="2006"/>
              <a:ext cx="49" cy="49"/>
            </a:xfrm>
            <a:custGeom>
              <a:avLst/>
              <a:gdLst/>
              <a:ahLst/>
              <a:cxnLst>
                <a:cxn ang="0">
                  <a:pos x="195" y="63"/>
                </a:cxn>
                <a:cxn ang="0">
                  <a:pos x="134" y="0"/>
                </a:cxn>
                <a:cxn ang="0">
                  <a:pos x="0" y="135"/>
                </a:cxn>
                <a:cxn ang="0">
                  <a:pos x="62" y="197"/>
                </a:cxn>
                <a:cxn ang="0">
                  <a:pos x="195" y="63"/>
                </a:cxn>
              </a:cxnLst>
              <a:rect l="0" t="0" r="r" b="b"/>
              <a:pathLst>
                <a:path w="195" h="197">
                  <a:moveTo>
                    <a:pt x="195" y="63"/>
                  </a:moveTo>
                  <a:lnTo>
                    <a:pt x="134" y="0"/>
                  </a:lnTo>
                  <a:lnTo>
                    <a:pt x="0" y="135"/>
                  </a:lnTo>
                  <a:lnTo>
                    <a:pt x="62" y="197"/>
                  </a:lnTo>
                  <a:lnTo>
                    <a:pt x="195" y="63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Freeform 33"/>
            <p:cNvSpPr>
              <a:spLocks/>
            </p:cNvSpPr>
            <p:nvPr/>
          </p:nvSpPr>
          <p:spPr bwMode="auto">
            <a:xfrm>
              <a:off x="2643" y="2000"/>
              <a:ext cx="39" cy="39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55" y="21"/>
                </a:cxn>
                <a:cxn ang="0">
                  <a:pos x="21" y="156"/>
                </a:cxn>
                <a:cxn ang="0">
                  <a:pos x="0" y="127"/>
                </a:cxn>
                <a:cxn ang="0">
                  <a:pos x="126" y="0"/>
                </a:cxn>
              </a:cxnLst>
              <a:rect l="0" t="0" r="r" b="b"/>
              <a:pathLst>
                <a:path w="155" h="156">
                  <a:moveTo>
                    <a:pt x="126" y="0"/>
                  </a:moveTo>
                  <a:lnTo>
                    <a:pt x="155" y="21"/>
                  </a:lnTo>
                  <a:lnTo>
                    <a:pt x="21" y="156"/>
                  </a:lnTo>
                  <a:lnTo>
                    <a:pt x="0" y="127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Freeform 34"/>
            <p:cNvSpPr>
              <a:spLocks/>
            </p:cNvSpPr>
            <p:nvPr/>
          </p:nvSpPr>
          <p:spPr bwMode="auto">
            <a:xfrm>
              <a:off x="2664" y="2021"/>
              <a:ext cx="38" cy="39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52" y="32"/>
                </a:cxn>
                <a:cxn ang="0">
                  <a:pos x="28" y="156"/>
                </a:cxn>
                <a:cxn ang="0">
                  <a:pos x="0" y="134"/>
                </a:cxn>
                <a:cxn ang="0">
                  <a:pos x="133" y="0"/>
                </a:cxn>
              </a:cxnLst>
              <a:rect l="0" t="0" r="r" b="b"/>
              <a:pathLst>
                <a:path w="152" h="156">
                  <a:moveTo>
                    <a:pt x="133" y="0"/>
                  </a:moveTo>
                  <a:lnTo>
                    <a:pt x="152" y="32"/>
                  </a:lnTo>
                  <a:lnTo>
                    <a:pt x="28" y="156"/>
                  </a:lnTo>
                  <a:lnTo>
                    <a:pt x="0" y="13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Freeform 35"/>
            <p:cNvSpPr>
              <a:spLocks/>
            </p:cNvSpPr>
            <p:nvPr/>
          </p:nvSpPr>
          <p:spPr bwMode="auto">
            <a:xfrm>
              <a:off x="2585" y="2041"/>
              <a:ext cx="75" cy="75"/>
            </a:xfrm>
            <a:custGeom>
              <a:avLst/>
              <a:gdLst/>
              <a:ahLst/>
              <a:cxnLst>
                <a:cxn ang="0">
                  <a:pos x="150" y="298"/>
                </a:cxn>
                <a:cxn ang="0">
                  <a:pos x="174" y="296"/>
                </a:cxn>
                <a:cxn ang="0">
                  <a:pos x="198" y="291"/>
                </a:cxn>
                <a:cxn ang="0">
                  <a:pos x="216" y="284"/>
                </a:cxn>
                <a:cxn ang="0">
                  <a:pos x="234" y="275"/>
                </a:cxn>
                <a:cxn ang="0">
                  <a:pos x="248" y="263"/>
                </a:cxn>
                <a:cxn ang="0">
                  <a:pos x="260" y="250"/>
                </a:cxn>
                <a:cxn ang="0">
                  <a:pos x="270" y="237"/>
                </a:cxn>
                <a:cxn ang="0">
                  <a:pos x="278" y="223"/>
                </a:cxn>
                <a:cxn ang="0">
                  <a:pos x="284" y="209"/>
                </a:cxn>
                <a:cxn ang="0">
                  <a:pos x="290" y="196"/>
                </a:cxn>
                <a:cxn ang="0">
                  <a:pos x="293" y="183"/>
                </a:cxn>
                <a:cxn ang="0">
                  <a:pos x="296" y="171"/>
                </a:cxn>
                <a:cxn ang="0">
                  <a:pos x="297" y="162"/>
                </a:cxn>
                <a:cxn ang="0">
                  <a:pos x="298" y="155"/>
                </a:cxn>
                <a:cxn ang="0">
                  <a:pos x="298" y="150"/>
                </a:cxn>
                <a:cxn ang="0">
                  <a:pos x="299" y="149"/>
                </a:cxn>
                <a:cxn ang="0">
                  <a:pos x="150" y="0"/>
                </a:cxn>
                <a:cxn ang="0">
                  <a:pos x="147" y="0"/>
                </a:cxn>
                <a:cxn ang="0">
                  <a:pos x="143" y="0"/>
                </a:cxn>
                <a:cxn ang="0">
                  <a:pos x="134" y="1"/>
                </a:cxn>
                <a:cxn ang="0">
                  <a:pos x="124" y="2"/>
                </a:cxn>
                <a:cxn ang="0">
                  <a:pos x="112" y="4"/>
                </a:cxn>
                <a:cxn ang="0">
                  <a:pos x="99" y="8"/>
                </a:cxn>
                <a:cxn ang="0">
                  <a:pos x="85" y="13"/>
                </a:cxn>
                <a:cxn ang="0">
                  <a:pos x="71" y="20"/>
                </a:cxn>
                <a:cxn ang="0">
                  <a:pos x="56" y="28"/>
                </a:cxn>
                <a:cxn ang="0">
                  <a:pos x="43" y="37"/>
                </a:cxn>
                <a:cxn ang="0">
                  <a:pos x="30" y="50"/>
                </a:cxn>
                <a:cxn ang="0">
                  <a:pos x="20" y="64"/>
                </a:cxn>
                <a:cxn ang="0">
                  <a:pos x="10" y="81"/>
                </a:cxn>
                <a:cxn ang="0">
                  <a:pos x="3" y="101"/>
                </a:cxn>
                <a:cxn ang="0">
                  <a:pos x="0" y="123"/>
                </a:cxn>
                <a:cxn ang="0">
                  <a:pos x="1" y="149"/>
                </a:cxn>
                <a:cxn ang="0">
                  <a:pos x="2" y="163"/>
                </a:cxn>
                <a:cxn ang="0">
                  <a:pos x="6" y="179"/>
                </a:cxn>
                <a:cxn ang="0">
                  <a:pos x="9" y="193"/>
                </a:cxn>
                <a:cxn ang="0">
                  <a:pos x="15" y="207"/>
                </a:cxn>
                <a:cxn ang="0">
                  <a:pos x="21" y="220"/>
                </a:cxn>
                <a:cxn ang="0">
                  <a:pos x="28" y="231"/>
                </a:cxn>
                <a:cxn ang="0">
                  <a:pos x="37" y="243"/>
                </a:cxn>
                <a:cxn ang="0">
                  <a:pos x="47" y="254"/>
                </a:cxn>
                <a:cxn ang="0">
                  <a:pos x="56" y="263"/>
                </a:cxn>
                <a:cxn ang="0">
                  <a:pos x="68" y="273"/>
                </a:cxn>
                <a:cxn ang="0">
                  <a:pos x="79" y="280"/>
                </a:cxn>
                <a:cxn ang="0">
                  <a:pos x="92" y="287"/>
                </a:cxn>
                <a:cxn ang="0">
                  <a:pos x="105" y="291"/>
                </a:cxn>
                <a:cxn ang="0">
                  <a:pos x="119" y="295"/>
                </a:cxn>
                <a:cxn ang="0">
                  <a:pos x="134" y="297"/>
                </a:cxn>
                <a:cxn ang="0">
                  <a:pos x="150" y="298"/>
                </a:cxn>
              </a:cxnLst>
              <a:rect l="0" t="0" r="r" b="b"/>
              <a:pathLst>
                <a:path w="299" h="298">
                  <a:moveTo>
                    <a:pt x="150" y="298"/>
                  </a:moveTo>
                  <a:lnTo>
                    <a:pt x="174" y="296"/>
                  </a:lnTo>
                  <a:lnTo>
                    <a:pt x="198" y="291"/>
                  </a:lnTo>
                  <a:lnTo>
                    <a:pt x="216" y="284"/>
                  </a:lnTo>
                  <a:lnTo>
                    <a:pt x="234" y="275"/>
                  </a:lnTo>
                  <a:lnTo>
                    <a:pt x="248" y="263"/>
                  </a:lnTo>
                  <a:lnTo>
                    <a:pt x="260" y="250"/>
                  </a:lnTo>
                  <a:lnTo>
                    <a:pt x="270" y="237"/>
                  </a:lnTo>
                  <a:lnTo>
                    <a:pt x="278" y="223"/>
                  </a:lnTo>
                  <a:lnTo>
                    <a:pt x="284" y="209"/>
                  </a:lnTo>
                  <a:lnTo>
                    <a:pt x="290" y="196"/>
                  </a:lnTo>
                  <a:lnTo>
                    <a:pt x="293" y="183"/>
                  </a:lnTo>
                  <a:lnTo>
                    <a:pt x="296" y="171"/>
                  </a:lnTo>
                  <a:lnTo>
                    <a:pt x="297" y="162"/>
                  </a:lnTo>
                  <a:lnTo>
                    <a:pt x="298" y="155"/>
                  </a:lnTo>
                  <a:lnTo>
                    <a:pt x="298" y="150"/>
                  </a:lnTo>
                  <a:lnTo>
                    <a:pt x="299" y="149"/>
                  </a:lnTo>
                  <a:lnTo>
                    <a:pt x="150" y="0"/>
                  </a:lnTo>
                  <a:lnTo>
                    <a:pt x="147" y="0"/>
                  </a:lnTo>
                  <a:lnTo>
                    <a:pt x="143" y="0"/>
                  </a:lnTo>
                  <a:lnTo>
                    <a:pt x="134" y="1"/>
                  </a:lnTo>
                  <a:lnTo>
                    <a:pt x="124" y="2"/>
                  </a:lnTo>
                  <a:lnTo>
                    <a:pt x="112" y="4"/>
                  </a:lnTo>
                  <a:lnTo>
                    <a:pt x="99" y="8"/>
                  </a:lnTo>
                  <a:lnTo>
                    <a:pt x="85" y="13"/>
                  </a:lnTo>
                  <a:lnTo>
                    <a:pt x="71" y="20"/>
                  </a:lnTo>
                  <a:lnTo>
                    <a:pt x="56" y="28"/>
                  </a:lnTo>
                  <a:lnTo>
                    <a:pt x="43" y="37"/>
                  </a:lnTo>
                  <a:lnTo>
                    <a:pt x="30" y="50"/>
                  </a:lnTo>
                  <a:lnTo>
                    <a:pt x="20" y="64"/>
                  </a:lnTo>
                  <a:lnTo>
                    <a:pt x="10" y="81"/>
                  </a:lnTo>
                  <a:lnTo>
                    <a:pt x="3" y="101"/>
                  </a:lnTo>
                  <a:lnTo>
                    <a:pt x="0" y="123"/>
                  </a:lnTo>
                  <a:lnTo>
                    <a:pt x="1" y="149"/>
                  </a:lnTo>
                  <a:lnTo>
                    <a:pt x="2" y="163"/>
                  </a:lnTo>
                  <a:lnTo>
                    <a:pt x="6" y="179"/>
                  </a:lnTo>
                  <a:lnTo>
                    <a:pt x="9" y="193"/>
                  </a:lnTo>
                  <a:lnTo>
                    <a:pt x="15" y="207"/>
                  </a:lnTo>
                  <a:lnTo>
                    <a:pt x="21" y="220"/>
                  </a:lnTo>
                  <a:lnTo>
                    <a:pt x="28" y="231"/>
                  </a:lnTo>
                  <a:lnTo>
                    <a:pt x="37" y="243"/>
                  </a:lnTo>
                  <a:lnTo>
                    <a:pt x="47" y="254"/>
                  </a:lnTo>
                  <a:lnTo>
                    <a:pt x="56" y="263"/>
                  </a:lnTo>
                  <a:lnTo>
                    <a:pt x="68" y="273"/>
                  </a:lnTo>
                  <a:lnTo>
                    <a:pt x="79" y="280"/>
                  </a:lnTo>
                  <a:lnTo>
                    <a:pt x="92" y="287"/>
                  </a:lnTo>
                  <a:lnTo>
                    <a:pt x="105" y="291"/>
                  </a:lnTo>
                  <a:lnTo>
                    <a:pt x="119" y="295"/>
                  </a:lnTo>
                  <a:lnTo>
                    <a:pt x="134" y="297"/>
                  </a:lnTo>
                  <a:lnTo>
                    <a:pt x="150" y="29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Freeform 36"/>
            <p:cNvSpPr>
              <a:spLocks/>
            </p:cNvSpPr>
            <p:nvPr/>
          </p:nvSpPr>
          <p:spPr bwMode="auto">
            <a:xfrm>
              <a:off x="2634" y="2038"/>
              <a:ext cx="29" cy="31"/>
            </a:xfrm>
            <a:custGeom>
              <a:avLst/>
              <a:gdLst/>
              <a:ahLst/>
              <a:cxnLst>
                <a:cxn ang="0">
                  <a:pos x="62" y="121"/>
                </a:cxn>
                <a:cxn ang="0">
                  <a:pos x="117" y="63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62" y="121"/>
                </a:cxn>
              </a:cxnLst>
              <a:rect l="0" t="0" r="r" b="b"/>
              <a:pathLst>
                <a:path w="117" h="121">
                  <a:moveTo>
                    <a:pt x="62" y="121"/>
                  </a:moveTo>
                  <a:lnTo>
                    <a:pt x="117" y="63"/>
                  </a:lnTo>
                  <a:lnTo>
                    <a:pt x="58" y="0"/>
                  </a:lnTo>
                  <a:lnTo>
                    <a:pt x="0" y="58"/>
                  </a:lnTo>
                  <a:lnTo>
                    <a:pt x="62" y="121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Freeform 37"/>
            <p:cNvSpPr>
              <a:spLocks/>
            </p:cNvSpPr>
            <p:nvPr/>
          </p:nvSpPr>
          <p:spPr bwMode="auto">
            <a:xfrm>
              <a:off x="2365" y="1726"/>
              <a:ext cx="66" cy="66"/>
            </a:xfrm>
            <a:custGeom>
              <a:avLst/>
              <a:gdLst/>
              <a:ahLst/>
              <a:cxnLst>
                <a:cxn ang="0">
                  <a:pos x="143" y="262"/>
                </a:cxn>
                <a:cxn ang="0">
                  <a:pos x="168" y="256"/>
                </a:cxn>
                <a:cxn ang="0">
                  <a:pos x="192" y="247"/>
                </a:cxn>
                <a:cxn ang="0">
                  <a:pos x="213" y="233"/>
                </a:cxn>
                <a:cxn ang="0">
                  <a:pos x="230" y="215"/>
                </a:cxn>
                <a:cxn ang="0">
                  <a:pos x="244" y="194"/>
                </a:cxn>
                <a:cxn ang="0">
                  <a:pos x="254" y="169"/>
                </a:cxn>
                <a:cxn ang="0">
                  <a:pos x="259" y="143"/>
                </a:cxn>
                <a:cxn ang="0">
                  <a:pos x="259" y="116"/>
                </a:cxn>
                <a:cxn ang="0">
                  <a:pos x="254" y="91"/>
                </a:cxn>
                <a:cxn ang="0">
                  <a:pos x="244" y="68"/>
                </a:cxn>
                <a:cxn ang="0">
                  <a:pos x="230" y="47"/>
                </a:cxn>
                <a:cxn ang="0">
                  <a:pos x="213" y="29"/>
                </a:cxn>
                <a:cxn ang="0">
                  <a:pos x="192" y="15"/>
                </a:cxn>
                <a:cxn ang="0">
                  <a:pos x="168" y="6"/>
                </a:cxn>
                <a:cxn ang="0">
                  <a:pos x="143" y="0"/>
                </a:cxn>
                <a:cxn ang="0">
                  <a:pos x="116" y="0"/>
                </a:cxn>
                <a:cxn ang="0">
                  <a:pos x="91" y="6"/>
                </a:cxn>
                <a:cxn ang="0">
                  <a:pos x="68" y="15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6" y="91"/>
                </a:cxn>
                <a:cxn ang="0">
                  <a:pos x="0" y="116"/>
                </a:cxn>
                <a:cxn ang="0">
                  <a:pos x="0" y="143"/>
                </a:cxn>
                <a:cxn ang="0">
                  <a:pos x="6" y="169"/>
                </a:cxn>
                <a:cxn ang="0">
                  <a:pos x="15" y="194"/>
                </a:cxn>
                <a:cxn ang="0">
                  <a:pos x="29" y="215"/>
                </a:cxn>
                <a:cxn ang="0">
                  <a:pos x="47" y="233"/>
                </a:cxn>
                <a:cxn ang="0">
                  <a:pos x="68" y="247"/>
                </a:cxn>
                <a:cxn ang="0">
                  <a:pos x="91" y="256"/>
                </a:cxn>
                <a:cxn ang="0">
                  <a:pos x="116" y="262"/>
                </a:cxn>
              </a:cxnLst>
              <a:rect l="0" t="0" r="r" b="b"/>
              <a:pathLst>
                <a:path w="261" h="263">
                  <a:moveTo>
                    <a:pt x="130" y="263"/>
                  </a:moveTo>
                  <a:lnTo>
                    <a:pt x="143" y="262"/>
                  </a:lnTo>
                  <a:lnTo>
                    <a:pt x="155" y="260"/>
                  </a:lnTo>
                  <a:lnTo>
                    <a:pt x="168" y="256"/>
                  </a:lnTo>
                  <a:lnTo>
                    <a:pt x="180" y="253"/>
                  </a:lnTo>
                  <a:lnTo>
                    <a:pt x="192" y="247"/>
                  </a:lnTo>
                  <a:lnTo>
                    <a:pt x="202" y="240"/>
                  </a:lnTo>
                  <a:lnTo>
                    <a:pt x="213" y="233"/>
                  </a:lnTo>
                  <a:lnTo>
                    <a:pt x="222" y="224"/>
                  </a:lnTo>
                  <a:lnTo>
                    <a:pt x="230" y="215"/>
                  </a:lnTo>
                  <a:lnTo>
                    <a:pt x="237" y="204"/>
                  </a:lnTo>
                  <a:lnTo>
                    <a:pt x="244" y="194"/>
                  </a:lnTo>
                  <a:lnTo>
                    <a:pt x="250" y="182"/>
                  </a:lnTo>
                  <a:lnTo>
                    <a:pt x="254" y="169"/>
                  </a:lnTo>
                  <a:lnTo>
                    <a:pt x="257" y="156"/>
                  </a:lnTo>
                  <a:lnTo>
                    <a:pt x="259" y="143"/>
                  </a:lnTo>
                  <a:lnTo>
                    <a:pt x="261" y="130"/>
                  </a:lnTo>
                  <a:lnTo>
                    <a:pt x="259" y="116"/>
                  </a:lnTo>
                  <a:lnTo>
                    <a:pt x="257" y="103"/>
                  </a:lnTo>
                  <a:lnTo>
                    <a:pt x="254" y="91"/>
                  </a:lnTo>
                  <a:lnTo>
                    <a:pt x="250" y="79"/>
                  </a:lnTo>
                  <a:lnTo>
                    <a:pt x="244" y="68"/>
                  </a:lnTo>
                  <a:lnTo>
                    <a:pt x="237" y="57"/>
                  </a:lnTo>
                  <a:lnTo>
                    <a:pt x="230" y="47"/>
                  </a:lnTo>
                  <a:lnTo>
                    <a:pt x="222" y="37"/>
                  </a:lnTo>
                  <a:lnTo>
                    <a:pt x="213" y="29"/>
                  </a:lnTo>
                  <a:lnTo>
                    <a:pt x="202" y="22"/>
                  </a:lnTo>
                  <a:lnTo>
                    <a:pt x="192" y="15"/>
                  </a:lnTo>
                  <a:lnTo>
                    <a:pt x="180" y="9"/>
                  </a:lnTo>
                  <a:lnTo>
                    <a:pt x="168" y="6"/>
                  </a:lnTo>
                  <a:lnTo>
                    <a:pt x="155" y="2"/>
                  </a:lnTo>
                  <a:lnTo>
                    <a:pt x="143" y="0"/>
                  </a:lnTo>
                  <a:lnTo>
                    <a:pt x="130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1" y="6"/>
                  </a:lnTo>
                  <a:lnTo>
                    <a:pt x="78" y="9"/>
                  </a:lnTo>
                  <a:lnTo>
                    <a:pt x="68" y="15"/>
                  </a:lnTo>
                  <a:lnTo>
                    <a:pt x="57" y="22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9" y="79"/>
                  </a:lnTo>
                  <a:lnTo>
                    <a:pt x="6" y="91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30"/>
                  </a:lnTo>
                  <a:lnTo>
                    <a:pt x="0" y="143"/>
                  </a:lnTo>
                  <a:lnTo>
                    <a:pt x="2" y="156"/>
                  </a:lnTo>
                  <a:lnTo>
                    <a:pt x="6" y="169"/>
                  </a:lnTo>
                  <a:lnTo>
                    <a:pt x="9" y="182"/>
                  </a:lnTo>
                  <a:lnTo>
                    <a:pt x="15" y="194"/>
                  </a:lnTo>
                  <a:lnTo>
                    <a:pt x="22" y="204"/>
                  </a:lnTo>
                  <a:lnTo>
                    <a:pt x="29" y="215"/>
                  </a:lnTo>
                  <a:lnTo>
                    <a:pt x="37" y="224"/>
                  </a:lnTo>
                  <a:lnTo>
                    <a:pt x="47" y="233"/>
                  </a:lnTo>
                  <a:lnTo>
                    <a:pt x="57" y="240"/>
                  </a:lnTo>
                  <a:lnTo>
                    <a:pt x="68" y="247"/>
                  </a:lnTo>
                  <a:lnTo>
                    <a:pt x="78" y="253"/>
                  </a:lnTo>
                  <a:lnTo>
                    <a:pt x="91" y="256"/>
                  </a:lnTo>
                  <a:lnTo>
                    <a:pt x="103" y="260"/>
                  </a:lnTo>
                  <a:lnTo>
                    <a:pt x="116" y="262"/>
                  </a:lnTo>
                  <a:lnTo>
                    <a:pt x="130" y="263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4" name="Freeform 38"/>
            <p:cNvSpPr>
              <a:spLocks/>
            </p:cNvSpPr>
            <p:nvPr/>
          </p:nvSpPr>
          <p:spPr bwMode="auto">
            <a:xfrm>
              <a:off x="2197" y="1988"/>
              <a:ext cx="66" cy="65"/>
            </a:xfrm>
            <a:custGeom>
              <a:avLst/>
              <a:gdLst/>
              <a:ahLst/>
              <a:cxnLst>
                <a:cxn ang="0">
                  <a:pos x="250" y="183"/>
                </a:cxn>
                <a:cxn ang="0">
                  <a:pos x="258" y="158"/>
                </a:cxn>
                <a:cxn ang="0">
                  <a:pos x="261" y="134"/>
                </a:cxn>
                <a:cxn ang="0">
                  <a:pos x="259" y="109"/>
                </a:cxn>
                <a:cxn ang="0">
                  <a:pos x="253" y="84"/>
                </a:cxn>
                <a:cxn ang="0">
                  <a:pos x="241" y="62"/>
                </a:cxn>
                <a:cxn ang="0">
                  <a:pos x="226" y="41"/>
                </a:cxn>
                <a:cxn ang="0">
                  <a:pos x="206" y="24"/>
                </a:cxn>
                <a:cxn ang="0">
                  <a:pos x="183" y="10"/>
                </a:cxn>
                <a:cxn ang="0">
                  <a:pos x="158" y="2"/>
                </a:cxn>
                <a:cxn ang="0">
                  <a:pos x="134" y="0"/>
                </a:cxn>
                <a:cxn ang="0">
                  <a:pos x="109" y="1"/>
                </a:cxn>
                <a:cxn ang="0">
                  <a:pos x="85" y="8"/>
                </a:cxn>
                <a:cxn ang="0">
                  <a:pos x="62" y="18"/>
                </a:cxn>
                <a:cxn ang="0">
                  <a:pos x="41" y="34"/>
                </a:cxn>
                <a:cxn ang="0">
                  <a:pos x="25" y="54"/>
                </a:cxn>
                <a:cxn ang="0">
                  <a:pos x="11" y="77"/>
                </a:cxn>
                <a:cxn ang="0">
                  <a:pos x="3" y="102"/>
                </a:cxn>
                <a:cxn ang="0">
                  <a:pos x="0" y="127"/>
                </a:cxn>
                <a:cxn ang="0">
                  <a:pos x="2" y="151"/>
                </a:cxn>
                <a:cxn ang="0">
                  <a:pos x="9" y="176"/>
                </a:cxn>
                <a:cxn ang="0">
                  <a:pos x="19" y="198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8" y="250"/>
                </a:cxn>
                <a:cxn ang="0">
                  <a:pos x="102" y="258"/>
                </a:cxn>
                <a:cxn ang="0">
                  <a:pos x="127" y="262"/>
                </a:cxn>
                <a:cxn ang="0">
                  <a:pos x="151" y="260"/>
                </a:cxn>
                <a:cxn ang="0">
                  <a:pos x="176" y="254"/>
                </a:cxn>
                <a:cxn ang="0">
                  <a:pos x="198" y="242"/>
                </a:cxn>
                <a:cxn ang="0">
                  <a:pos x="219" y="227"/>
                </a:cxn>
                <a:cxn ang="0">
                  <a:pos x="235" y="207"/>
                </a:cxn>
              </a:cxnLst>
              <a:rect l="0" t="0" r="r" b="b"/>
              <a:pathLst>
                <a:path w="261" h="262">
                  <a:moveTo>
                    <a:pt x="244" y="196"/>
                  </a:moveTo>
                  <a:lnTo>
                    <a:pt x="250" y="183"/>
                  </a:lnTo>
                  <a:lnTo>
                    <a:pt x="254" y="171"/>
                  </a:lnTo>
                  <a:lnTo>
                    <a:pt x="258" y="158"/>
                  </a:lnTo>
                  <a:lnTo>
                    <a:pt x="260" y="147"/>
                  </a:lnTo>
                  <a:lnTo>
                    <a:pt x="261" y="134"/>
                  </a:lnTo>
                  <a:lnTo>
                    <a:pt x="260" y="121"/>
                  </a:lnTo>
                  <a:lnTo>
                    <a:pt x="259" y="109"/>
                  </a:lnTo>
                  <a:lnTo>
                    <a:pt x="257" y="96"/>
                  </a:lnTo>
                  <a:lnTo>
                    <a:pt x="253" y="84"/>
                  </a:lnTo>
                  <a:lnTo>
                    <a:pt x="247" y="73"/>
                  </a:lnTo>
                  <a:lnTo>
                    <a:pt x="241" y="62"/>
                  </a:lnTo>
                  <a:lnTo>
                    <a:pt x="234" y="51"/>
                  </a:lnTo>
                  <a:lnTo>
                    <a:pt x="226" y="41"/>
                  </a:lnTo>
                  <a:lnTo>
                    <a:pt x="217" y="33"/>
                  </a:lnTo>
                  <a:lnTo>
                    <a:pt x="206" y="24"/>
                  </a:lnTo>
                  <a:lnTo>
                    <a:pt x="196" y="17"/>
                  </a:lnTo>
                  <a:lnTo>
                    <a:pt x="183" y="10"/>
                  </a:lnTo>
                  <a:lnTo>
                    <a:pt x="171" y="5"/>
                  </a:lnTo>
                  <a:lnTo>
                    <a:pt x="158" y="2"/>
                  </a:lnTo>
                  <a:lnTo>
                    <a:pt x="147" y="0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9" y="1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3"/>
                  </a:lnTo>
                  <a:lnTo>
                    <a:pt x="62" y="18"/>
                  </a:lnTo>
                  <a:lnTo>
                    <a:pt x="52" y="25"/>
                  </a:lnTo>
                  <a:lnTo>
                    <a:pt x="41" y="34"/>
                  </a:lnTo>
                  <a:lnTo>
                    <a:pt x="33" y="43"/>
                  </a:lnTo>
                  <a:lnTo>
                    <a:pt x="25" y="54"/>
                  </a:lnTo>
                  <a:lnTo>
                    <a:pt x="18" y="65"/>
                  </a:lnTo>
                  <a:lnTo>
                    <a:pt x="11" y="77"/>
                  </a:lnTo>
                  <a:lnTo>
                    <a:pt x="6" y="89"/>
                  </a:lnTo>
                  <a:lnTo>
                    <a:pt x="3" y="102"/>
                  </a:lnTo>
                  <a:lnTo>
                    <a:pt x="0" y="114"/>
                  </a:lnTo>
                  <a:lnTo>
                    <a:pt x="0" y="127"/>
                  </a:lnTo>
                  <a:lnTo>
                    <a:pt x="0" y="140"/>
                  </a:lnTo>
                  <a:lnTo>
                    <a:pt x="2" y="151"/>
                  </a:lnTo>
                  <a:lnTo>
                    <a:pt x="5" y="164"/>
                  </a:lnTo>
                  <a:lnTo>
                    <a:pt x="9" y="176"/>
                  </a:lnTo>
                  <a:lnTo>
                    <a:pt x="13" y="188"/>
                  </a:lnTo>
                  <a:lnTo>
                    <a:pt x="19" y="198"/>
                  </a:lnTo>
                  <a:lnTo>
                    <a:pt x="26" y="209"/>
                  </a:lnTo>
                  <a:lnTo>
                    <a:pt x="34" y="220"/>
                  </a:lnTo>
                  <a:lnTo>
                    <a:pt x="44" y="228"/>
                  </a:lnTo>
                  <a:lnTo>
                    <a:pt x="54" y="236"/>
                  </a:lnTo>
                  <a:lnTo>
                    <a:pt x="66" y="244"/>
                  </a:lnTo>
                  <a:lnTo>
                    <a:pt x="78" y="250"/>
                  </a:lnTo>
                  <a:lnTo>
                    <a:pt x="89" y="255"/>
                  </a:lnTo>
                  <a:lnTo>
                    <a:pt x="102" y="258"/>
                  </a:lnTo>
                  <a:lnTo>
                    <a:pt x="114" y="261"/>
                  </a:lnTo>
                  <a:lnTo>
                    <a:pt x="127" y="262"/>
                  </a:lnTo>
                  <a:lnTo>
                    <a:pt x="140" y="261"/>
                  </a:lnTo>
                  <a:lnTo>
                    <a:pt x="151" y="260"/>
                  </a:lnTo>
                  <a:lnTo>
                    <a:pt x="164" y="257"/>
                  </a:lnTo>
                  <a:lnTo>
                    <a:pt x="176" y="254"/>
                  </a:lnTo>
                  <a:lnTo>
                    <a:pt x="188" y="248"/>
                  </a:lnTo>
                  <a:lnTo>
                    <a:pt x="198" y="242"/>
                  </a:lnTo>
                  <a:lnTo>
                    <a:pt x="209" y="235"/>
                  </a:lnTo>
                  <a:lnTo>
                    <a:pt x="219" y="227"/>
                  </a:lnTo>
                  <a:lnTo>
                    <a:pt x="227" y="217"/>
                  </a:lnTo>
                  <a:lnTo>
                    <a:pt x="235" y="207"/>
                  </a:lnTo>
                  <a:lnTo>
                    <a:pt x="244" y="196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5" name="Freeform 39"/>
            <p:cNvSpPr>
              <a:spLocks/>
            </p:cNvSpPr>
            <p:nvPr/>
          </p:nvSpPr>
          <p:spPr bwMode="auto">
            <a:xfrm>
              <a:off x="2336" y="2266"/>
              <a:ext cx="65" cy="66"/>
            </a:xfrm>
            <a:custGeom>
              <a:avLst/>
              <a:gdLst/>
              <a:ahLst/>
              <a:cxnLst>
                <a:cxn ang="0">
                  <a:pos x="236" y="54"/>
                </a:cxn>
                <a:cxn ang="0">
                  <a:pos x="219" y="34"/>
                </a:cxn>
                <a:cxn ang="0">
                  <a:pos x="198" y="18"/>
                </a:cxn>
                <a:cxn ang="0">
                  <a:pos x="176" y="8"/>
                </a:cxn>
                <a:cxn ang="0">
                  <a:pos x="152" y="2"/>
                </a:cxn>
                <a:cxn ang="0">
                  <a:pos x="127" y="0"/>
                </a:cxn>
                <a:cxn ang="0">
                  <a:pos x="102" y="3"/>
                </a:cxn>
                <a:cxn ang="0">
                  <a:pos x="78" y="10"/>
                </a:cxn>
                <a:cxn ang="0">
                  <a:pos x="55" y="24"/>
                </a:cxn>
                <a:cxn ang="0">
                  <a:pos x="35" y="41"/>
                </a:cxn>
                <a:cxn ang="0">
                  <a:pos x="19" y="62"/>
                </a:cxn>
                <a:cxn ang="0">
                  <a:pos x="8" y="84"/>
                </a:cxn>
                <a:cxn ang="0">
                  <a:pos x="2" y="109"/>
                </a:cxn>
                <a:cxn ang="0">
                  <a:pos x="0" y="134"/>
                </a:cxn>
                <a:cxn ang="0">
                  <a:pos x="3" y="158"/>
                </a:cxn>
                <a:cxn ang="0">
                  <a:pos x="11" y="183"/>
                </a:cxn>
                <a:cxn ang="0">
                  <a:pos x="25" y="207"/>
                </a:cxn>
                <a:cxn ang="0">
                  <a:pos x="42" y="227"/>
                </a:cxn>
                <a:cxn ang="0">
                  <a:pos x="63" y="242"/>
                </a:cxn>
                <a:cxn ang="0">
                  <a:pos x="85" y="254"/>
                </a:cxn>
                <a:cxn ang="0">
                  <a:pos x="109" y="260"/>
                </a:cxn>
                <a:cxn ang="0">
                  <a:pos x="134" y="262"/>
                </a:cxn>
                <a:cxn ang="0">
                  <a:pos x="159" y="258"/>
                </a:cxn>
                <a:cxn ang="0">
                  <a:pos x="183" y="250"/>
                </a:cxn>
                <a:cxn ang="0">
                  <a:pos x="207" y="236"/>
                </a:cxn>
                <a:cxn ang="0">
                  <a:pos x="226" y="220"/>
                </a:cxn>
                <a:cxn ang="0">
                  <a:pos x="242" y="198"/>
                </a:cxn>
                <a:cxn ang="0">
                  <a:pos x="252" y="176"/>
                </a:cxn>
                <a:cxn ang="0">
                  <a:pos x="259" y="151"/>
                </a:cxn>
                <a:cxn ang="0">
                  <a:pos x="260" y="127"/>
                </a:cxn>
                <a:cxn ang="0">
                  <a:pos x="258" y="102"/>
                </a:cxn>
                <a:cxn ang="0">
                  <a:pos x="250" y="77"/>
                </a:cxn>
              </a:cxnLst>
              <a:rect l="0" t="0" r="r" b="b"/>
              <a:pathLst>
                <a:path w="260" h="262">
                  <a:moveTo>
                    <a:pt x="244" y="65"/>
                  </a:moveTo>
                  <a:lnTo>
                    <a:pt x="236" y="54"/>
                  </a:lnTo>
                  <a:lnTo>
                    <a:pt x="228" y="43"/>
                  </a:lnTo>
                  <a:lnTo>
                    <a:pt x="219" y="34"/>
                  </a:lnTo>
                  <a:lnTo>
                    <a:pt x="209" y="27"/>
                  </a:lnTo>
                  <a:lnTo>
                    <a:pt x="198" y="18"/>
                  </a:lnTo>
                  <a:lnTo>
                    <a:pt x="188" y="13"/>
                  </a:lnTo>
                  <a:lnTo>
                    <a:pt x="176" y="8"/>
                  </a:lnTo>
                  <a:lnTo>
                    <a:pt x="164" y="4"/>
                  </a:lnTo>
                  <a:lnTo>
                    <a:pt x="152" y="2"/>
                  </a:lnTo>
                  <a:lnTo>
                    <a:pt x="140" y="0"/>
                  </a:lnTo>
                  <a:lnTo>
                    <a:pt x="127" y="0"/>
                  </a:lnTo>
                  <a:lnTo>
                    <a:pt x="114" y="1"/>
                  </a:lnTo>
                  <a:lnTo>
                    <a:pt x="102" y="3"/>
                  </a:lnTo>
                  <a:lnTo>
                    <a:pt x="90" y="5"/>
                  </a:lnTo>
                  <a:lnTo>
                    <a:pt x="78" y="10"/>
                  </a:lnTo>
                  <a:lnTo>
                    <a:pt x="66" y="17"/>
                  </a:lnTo>
                  <a:lnTo>
                    <a:pt x="55" y="24"/>
                  </a:lnTo>
                  <a:lnTo>
                    <a:pt x="44" y="33"/>
                  </a:lnTo>
                  <a:lnTo>
                    <a:pt x="35" y="41"/>
                  </a:lnTo>
                  <a:lnTo>
                    <a:pt x="26" y="51"/>
                  </a:lnTo>
                  <a:lnTo>
                    <a:pt x="19" y="62"/>
                  </a:lnTo>
                  <a:lnTo>
                    <a:pt x="14" y="73"/>
                  </a:lnTo>
                  <a:lnTo>
                    <a:pt x="8" y="84"/>
                  </a:lnTo>
                  <a:lnTo>
                    <a:pt x="4" y="96"/>
                  </a:lnTo>
                  <a:lnTo>
                    <a:pt x="2" y="109"/>
                  </a:lnTo>
                  <a:lnTo>
                    <a:pt x="1" y="121"/>
                  </a:lnTo>
                  <a:lnTo>
                    <a:pt x="0" y="134"/>
                  </a:lnTo>
                  <a:lnTo>
                    <a:pt x="1" y="147"/>
                  </a:lnTo>
                  <a:lnTo>
                    <a:pt x="3" y="158"/>
                  </a:lnTo>
                  <a:lnTo>
                    <a:pt x="7" y="171"/>
                  </a:lnTo>
                  <a:lnTo>
                    <a:pt x="11" y="183"/>
                  </a:lnTo>
                  <a:lnTo>
                    <a:pt x="18" y="196"/>
                  </a:lnTo>
                  <a:lnTo>
                    <a:pt x="25" y="207"/>
                  </a:lnTo>
                  <a:lnTo>
                    <a:pt x="33" y="217"/>
                  </a:lnTo>
                  <a:lnTo>
                    <a:pt x="42" y="227"/>
                  </a:lnTo>
                  <a:lnTo>
                    <a:pt x="52" y="235"/>
                  </a:lnTo>
                  <a:lnTo>
                    <a:pt x="63" y="242"/>
                  </a:lnTo>
                  <a:lnTo>
                    <a:pt x="73" y="248"/>
                  </a:lnTo>
                  <a:lnTo>
                    <a:pt x="85" y="254"/>
                  </a:lnTo>
                  <a:lnTo>
                    <a:pt x="97" y="257"/>
                  </a:lnTo>
                  <a:lnTo>
                    <a:pt x="109" y="260"/>
                  </a:lnTo>
                  <a:lnTo>
                    <a:pt x="121" y="261"/>
                  </a:lnTo>
                  <a:lnTo>
                    <a:pt x="134" y="262"/>
                  </a:lnTo>
                  <a:lnTo>
                    <a:pt x="147" y="261"/>
                  </a:lnTo>
                  <a:lnTo>
                    <a:pt x="159" y="258"/>
                  </a:lnTo>
                  <a:lnTo>
                    <a:pt x="171" y="255"/>
                  </a:lnTo>
                  <a:lnTo>
                    <a:pt x="183" y="250"/>
                  </a:lnTo>
                  <a:lnTo>
                    <a:pt x="196" y="244"/>
                  </a:lnTo>
                  <a:lnTo>
                    <a:pt x="207" y="236"/>
                  </a:lnTo>
                  <a:lnTo>
                    <a:pt x="217" y="228"/>
                  </a:lnTo>
                  <a:lnTo>
                    <a:pt x="226" y="220"/>
                  </a:lnTo>
                  <a:lnTo>
                    <a:pt x="235" y="209"/>
                  </a:lnTo>
                  <a:lnTo>
                    <a:pt x="242" y="198"/>
                  </a:lnTo>
                  <a:lnTo>
                    <a:pt x="247" y="188"/>
                  </a:lnTo>
                  <a:lnTo>
                    <a:pt x="252" y="176"/>
                  </a:lnTo>
                  <a:lnTo>
                    <a:pt x="257" y="164"/>
                  </a:lnTo>
                  <a:lnTo>
                    <a:pt x="259" y="151"/>
                  </a:lnTo>
                  <a:lnTo>
                    <a:pt x="260" y="140"/>
                  </a:lnTo>
                  <a:lnTo>
                    <a:pt x="260" y="127"/>
                  </a:lnTo>
                  <a:lnTo>
                    <a:pt x="260" y="114"/>
                  </a:lnTo>
                  <a:lnTo>
                    <a:pt x="258" y="102"/>
                  </a:lnTo>
                  <a:lnTo>
                    <a:pt x="255" y="89"/>
                  </a:lnTo>
                  <a:lnTo>
                    <a:pt x="250" y="77"/>
                  </a:lnTo>
                  <a:lnTo>
                    <a:pt x="244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Freeform 40"/>
            <p:cNvSpPr>
              <a:spLocks/>
            </p:cNvSpPr>
            <p:nvPr/>
          </p:nvSpPr>
          <p:spPr bwMode="auto">
            <a:xfrm>
              <a:off x="2653" y="2283"/>
              <a:ext cx="65" cy="66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91" y="6"/>
                </a:cxn>
                <a:cxn ang="0">
                  <a:pos x="68" y="15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6" y="91"/>
                </a:cxn>
                <a:cxn ang="0">
                  <a:pos x="0" y="117"/>
                </a:cxn>
                <a:cxn ang="0">
                  <a:pos x="0" y="144"/>
                </a:cxn>
                <a:cxn ang="0">
                  <a:pos x="6" y="169"/>
                </a:cxn>
                <a:cxn ang="0">
                  <a:pos x="15" y="193"/>
                </a:cxn>
                <a:cxn ang="0">
                  <a:pos x="29" y="214"/>
                </a:cxn>
                <a:cxn ang="0">
                  <a:pos x="47" y="231"/>
                </a:cxn>
                <a:cxn ang="0">
                  <a:pos x="68" y="245"/>
                </a:cxn>
                <a:cxn ang="0">
                  <a:pos x="91" y="255"/>
                </a:cxn>
                <a:cxn ang="0">
                  <a:pos x="116" y="261"/>
                </a:cxn>
                <a:cxn ang="0">
                  <a:pos x="143" y="261"/>
                </a:cxn>
                <a:cxn ang="0">
                  <a:pos x="169" y="255"/>
                </a:cxn>
                <a:cxn ang="0">
                  <a:pos x="192" y="245"/>
                </a:cxn>
                <a:cxn ang="0">
                  <a:pos x="213" y="231"/>
                </a:cxn>
                <a:cxn ang="0">
                  <a:pos x="231" y="214"/>
                </a:cxn>
                <a:cxn ang="0">
                  <a:pos x="245" y="193"/>
                </a:cxn>
                <a:cxn ang="0">
                  <a:pos x="254" y="169"/>
                </a:cxn>
                <a:cxn ang="0">
                  <a:pos x="260" y="144"/>
                </a:cxn>
                <a:cxn ang="0">
                  <a:pos x="260" y="117"/>
                </a:cxn>
                <a:cxn ang="0">
                  <a:pos x="254" y="91"/>
                </a:cxn>
                <a:cxn ang="0">
                  <a:pos x="245" y="68"/>
                </a:cxn>
                <a:cxn ang="0">
                  <a:pos x="231" y="47"/>
                </a:cxn>
                <a:cxn ang="0">
                  <a:pos x="213" y="29"/>
                </a:cxn>
                <a:cxn ang="0">
                  <a:pos x="192" y="15"/>
                </a:cxn>
                <a:cxn ang="0">
                  <a:pos x="169" y="6"/>
                </a:cxn>
                <a:cxn ang="0">
                  <a:pos x="143" y="0"/>
                </a:cxn>
              </a:cxnLst>
              <a:rect l="0" t="0" r="r" b="b"/>
              <a:pathLst>
                <a:path w="261" h="262">
                  <a:moveTo>
                    <a:pt x="130" y="0"/>
                  </a:moveTo>
                  <a:lnTo>
                    <a:pt x="116" y="0"/>
                  </a:lnTo>
                  <a:lnTo>
                    <a:pt x="103" y="2"/>
                  </a:lnTo>
                  <a:lnTo>
                    <a:pt x="91" y="6"/>
                  </a:lnTo>
                  <a:lnTo>
                    <a:pt x="79" y="9"/>
                  </a:lnTo>
                  <a:lnTo>
                    <a:pt x="68" y="15"/>
                  </a:lnTo>
                  <a:lnTo>
                    <a:pt x="58" y="22"/>
                  </a:lnTo>
                  <a:lnTo>
                    <a:pt x="47" y="29"/>
                  </a:lnTo>
                  <a:lnTo>
                    <a:pt x="38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10" y="80"/>
                  </a:lnTo>
                  <a:lnTo>
                    <a:pt x="6" y="91"/>
                  </a:lnTo>
                  <a:lnTo>
                    <a:pt x="3" y="104"/>
                  </a:lnTo>
                  <a:lnTo>
                    <a:pt x="0" y="117"/>
                  </a:lnTo>
                  <a:lnTo>
                    <a:pt x="0" y="131"/>
                  </a:lnTo>
                  <a:lnTo>
                    <a:pt x="0" y="144"/>
                  </a:lnTo>
                  <a:lnTo>
                    <a:pt x="3" y="157"/>
                  </a:lnTo>
                  <a:lnTo>
                    <a:pt x="6" y="169"/>
                  </a:lnTo>
                  <a:lnTo>
                    <a:pt x="10" y="182"/>
                  </a:lnTo>
                  <a:lnTo>
                    <a:pt x="15" y="193"/>
                  </a:lnTo>
                  <a:lnTo>
                    <a:pt x="22" y="203"/>
                  </a:lnTo>
                  <a:lnTo>
                    <a:pt x="29" y="214"/>
                  </a:lnTo>
                  <a:lnTo>
                    <a:pt x="38" y="223"/>
                  </a:lnTo>
                  <a:lnTo>
                    <a:pt x="47" y="231"/>
                  </a:lnTo>
                  <a:lnTo>
                    <a:pt x="58" y="238"/>
                  </a:lnTo>
                  <a:lnTo>
                    <a:pt x="68" y="245"/>
                  </a:lnTo>
                  <a:lnTo>
                    <a:pt x="79" y="251"/>
                  </a:lnTo>
                  <a:lnTo>
                    <a:pt x="91" y="255"/>
                  </a:lnTo>
                  <a:lnTo>
                    <a:pt x="103" y="258"/>
                  </a:lnTo>
                  <a:lnTo>
                    <a:pt x="116" y="261"/>
                  </a:lnTo>
                  <a:lnTo>
                    <a:pt x="130" y="262"/>
                  </a:lnTo>
                  <a:lnTo>
                    <a:pt x="143" y="261"/>
                  </a:lnTo>
                  <a:lnTo>
                    <a:pt x="156" y="258"/>
                  </a:lnTo>
                  <a:lnTo>
                    <a:pt x="169" y="255"/>
                  </a:lnTo>
                  <a:lnTo>
                    <a:pt x="180" y="251"/>
                  </a:lnTo>
                  <a:lnTo>
                    <a:pt x="192" y="245"/>
                  </a:lnTo>
                  <a:lnTo>
                    <a:pt x="203" y="238"/>
                  </a:lnTo>
                  <a:lnTo>
                    <a:pt x="213" y="231"/>
                  </a:lnTo>
                  <a:lnTo>
                    <a:pt x="222" y="223"/>
                  </a:lnTo>
                  <a:lnTo>
                    <a:pt x="231" y="214"/>
                  </a:lnTo>
                  <a:lnTo>
                    <a:pt x="238" y="203"/>
                  </a:lnTo>
                  <a:lnTo>
                    <a:pt x="245" y="193"/>
                  </a:lnTo>
                  <a:lnTo>
                    <a:pt x="250" y="182"/>
                  </a:lnTo>
                  <a:lnTo>
                    <a:pt x="254" y="169"/>
                  </a:lnTo>
                  <a:lnTo>
                    <a:pt x="257" y="157"/>
                  </a:lnTo>
                  <a:lnTo>
                    <a:pt x="260" y="144"/>
                  </a:lnTo>
                  <a:lnTo>
                    <a:pt x="261" y="131"/>
                  </a:lnTo>
                  <a:lnTo>
                    <a:pt x="260" y="117"/>
                  </a:lnTo>
                  <a:lnTo>
                    <a:pt x="257" y="104"/>
                  </a:lnTo>
                  <a:lnTo>
                    <a:pt x="254" y="91"/>
                  </a:lnTo>
                  <a:lnTo>
                    <a:pt x="250" y="80"/>
                  </a:lnTo>
                  <a:lnTo>
                    <a:pt x="245" y="68"/>
                  </a:lnTo>
                  <a:lnTo>
                    <a:pt x="238" y="57"/>
                  </a:lnTo>
                  <a:lnTo>
                    <a:pt x="231" y="47"/>
                  </a:lnTo>
                  <a:lnTo>
                    <a:pt x="222" y="37"/>
                  </a:lnTo>
                  <a:lnTo>
                    <a:pt x="213" y="29"/>
                  </a:lnTo>
                  <a:lnTo>
                    <a:pt x="203" y="22"/>
                  </a:lnTo>
                  <a:lnTo>
                    <a:pt x="192" y="15"/>
                  </a:lnTo>
                  <a:lnTo>
                    <a:pt x="180" y="9"/>
                  </a:lnTo>
                  <a:lnTo>
                    <a:pt x="169" y="6"/>
                  </a:lnTo>
                  <a:lnTo>
                    <a:pt x="156" y="2"/>
                  </a:lnTo>
                  <a:lnTo>
                    <a:pt x="143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7" name="Freeform 41"/>
            <p:cNvSpPr>
              <a:spLocks/>
            </p:cNvSpPr>
            <p:nvPr/>
          </p:nvSpPr>
          <p:spPr bwMode="auto">
            <a:xfrm>
              <a:off x="2820" y="2016"/>
              <a:ext cx="66" cy="66"/>
            </a:xfrm>
            <a:custGeom>
              <a:avLst/>
              <a:gdLst/>
              <a:ahLst/>
              <a:cxnLst>
                <a:cxn ang="0">
                  <a:pos x="11" y="77"/>
                </a:cxn>
                <a:cxn ang="0">
                  <a:pos x="4" y="102"/>
                </a:cxn>
                <a:cxn ang="0">
                  <a:pos x="0" y="127"/>
                </a:cxn>
                <a:cxn ang="0">
                  <a:pos x="3" y="152"/>
                </a:cxn>
                <a:cxn ang="0">
                  <a:pos x="9" y="176"/>
                </a:cxn>
                <a:cxn ang="0">
                  <a:pos x="19" y="200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8" y="250"/>
                </a:cxn>
                <a:cxn ang="0">
                  <a:pos x="102" y="258"/>
                </a:cxn>
                <a:cxn ang="0">
                  <a:pos x="127" y="262"/>
                </a:cxn>
                <a:cxn ang="0">
                  <a:pos x="152" y="260"/>
                </a:cxn>
                <a:cxn ang="0">
                  <a:pos x="176" y="254"/>
                </a:cxn>
                <a:cxn ang="0">
                  <a:pos x="199" y="243"/>
                </a:cxn>
                <a:cxn ang="0">
                  <a:pos x="219" y="228"/>
                </a:cxn>
                <a:cxn ang="0">
                  <a:pos x="235" y="208"/>
                </a:cxn>
                <a:cxn ang="0">
                  <a:pos x="250" y="184"/>
                </a:cxn>
                <a:cxn ang="0">
                  <a:pos x="258" y="160"/>
                </a:cxn>
                <a:cxn ang="0">
                  <a:pos x="261" y="134"/>
                </a:cxn>
                <a:cxn ang="0">
                  <a:pos x="259" y="109"/>
                </a:cxn>
                <a:cxn ang="0">
                  <a:pos x="253" y="84"/>
                </a:cxn>
                <a:cxn ang="0">
                  <a:pos x="243" y="62"/>
                </a:cxn>
                <a:cxn ang="0">
                  <a:pos x="227" y="42"/>
                </a:cxn>
                <a:cxn ang="0">
                  <a:pos x="207" y="24"/>
                </a:cxn>
                <a:cxn ang="0">
                  <a:pos x="184" y="10"/>
                </a:cxn>
                <a:cxn ang="0">
                  <a:pos x="159" y="3"/>
                </a:cxn>
                <a:cxn ang="0">
                  <a:pos x="134" y="0"/>
                </a:cxn>
                <a:cxn ang="0">
                  <a:pos x="109" y="2"/>
                </a:cxn>
                <a:cxn ang="0">
                  <a:pos x="85" y="8"/>
                </a:cxn>
                <a:cxn ang="0">
                  <a:pos x="62" y="18"/>
                </a:cxn>
                <a:cxn ang="0">
                  <a:pos x="43" y="34"/>
                </a:cxn>
                <a:cxn ang="0">
                  <a:pos x="25" y="54"/>
                </a:cxn>
              </a:cxnLst>
              <a:rect l="0" t="0" r="r" b="b"/>
              <a:pathLst>
                <a:path w="261" h="262">
                  <a:moveTo>
                    <a:pt x="18" y="65"/>
                  </a:moveTo>
                  <a:lnTo>
                    <a:pt x="11" y="77"/>
                  </a:lnTo>
                  <a:lnTo>
                    <a:pt x="6" y="89"/>
                  </a:lnTo>
                  <a:lnTo>
                    <a:pt x="4" y="102"/>
                  </a:lnTo>
                  <a:lnTo>
                    <a:pt x="2" y="114"/>
                  </a:lnTo>
                  <a:lnTo>
                    <a:pt x="0" y="127"/>
                  </a:lnTo>
                  <a:lnTo>
                    <a:pt x="0" y="140"/>
                  </a:lnTo>
                  <a:lnTo>
                    <a:pt x="3" y="152"/>
                  </a:lnTo>
                  <a:lnTo>
                    <a:pt x="5" y="164"/>
                  </a:lnTo>
                  <a:lnTo>
                    <a:pt x="9" y="176"/>
                  </a:lnTo>
                  <a:lnTo>
                    <a:pt x="13" y="188"/>
                  </a:lnTo>
                  <a:lnTo>
                    <a:pt x="19" y="200"/>
                  </a:lnTo>
                  <a:lnTo>
                    <a:pt x="27" y="210"/>
                  </a:lnTo>
                  <a:lnTo>
                    <a:pt x="34" y="220"/>
                  </a:lnTo>
                  <a:lnTo>
                    <a:pt x="44" y="229"/>
                  </a:lnTo>
                  <a:lnTo>
                    <a:pt x="54" y="236"/>
                  </a:lnTo>
                  <a:lnTo>
                    <a:pt x="66" y="244"/>
                  </a:lnTo>
                  <a:lnTo>
                    <a:pt x="78" y="250"/>
                  </a:lnTo>
                  <a:lnTo>
                    <a:pt x="89" y="255"/>
                  </a:lnTo>
                  <a:lnTo>
                    <a:pt x="102" y="258"/>
                  </a:lnTo>
                  <a:lnTo>
                    <a:pt x="114" y="261"/>
                  </a:lnTo>
                  <a:lnTo>
                    <a:pt x="127" y="262"/>
                  </a:lnTo>
                  <a:lnTo>
                    <a:pt x="140" y="261"/>
                  </a:lnTo>
                  <a:lnTo>
                    <a:pt x="152" y="260"/>
                  </a:lnTo>
                  <a:lnTo>
                    <a:pt x="164" y="257"/>
                  </a:lnTo>
                  <a:lnTo>
                    <a:pt x="176" y="254"/>
                  </a:lnTo>
                  <a:lnTo>
                    <a:pt x="188" y="249"/>
                  </a:lnTo>
                  <a:lnTo>
                    <a:pt x="199" y="243"/>
                  </a:lnTo>
                  <a:lnTo>
                    <a:pt x="210" y="235"/>
                  </a:lnTo>
                  <a:lnTo>
                    <a:pt x="219" y="228"/>
                  </a:lnTo>
                  <a:lnTo>
                    <a:pt x="228" y="218"/>
                  </a:lnTo>
                  <a:lnTo>
                    <a:pt x="235" y="208"/>
                  </a:lnTo>
                  <a:lnTo>
                    <a:pt x="244" y="197"/>
                  </a:lnTo>
                  <a:lnTo>
                    <a:pt x="250" y="184"/>
                  </a:lnTo>
                  <a:lnTo>
                    <a:pt x="254" y="172"/>
                  </a:lnTo>
                  <a:lnTo>
                    <a:pt x="258" y="160"/>
                  </a:lnTo>
                  <a:lnTo>
                    <a:pt x="260" y="147"/>
                  </a:lnTo>
                  <a:lnTo>
                    <a:pt x="261" y="134"/>
                  </a:lnTo>
                  <a:lnTo>
                    <a:pt x="260" y="122"/>
                  </a:lnTo>
                  <a:lnTo>
                    <a:pt x="259" y="109"/>
                  </a:lnTo>
                  <a:lnTo>
                    <a:pt x="257" y="96"/>
                  </a:lnTo>
                  <a:lnTo>
                    <a:pt x="253" y="84"/>
                  </a:lnTo>
                  <a:lnTo>
                    <a:pt x="248" y="72"/>
                  </a:lnTo>
                  <a:lnTo>
                    <a:pt x="243" y="62"/>
                  </a:lnTo>
                  <a:lnTo>
                    <a:pt x="234" y="51"/>
                  </a:lnTo>
                  <a:lnTo>
                    <a:pt x="227" y="42"/>
                  </a:lnTo>
                  <a:lnTo>
                    <a:pt x="218" y="32"/>
                  </a:lnTo>
                  <a:lnTo>
                    <a:pt x="207" y="24"/>
                  </a:lnTo>
                  <a:lnTo>
                    <a:pt x="197" y="17"/>
                  </a:lnTo>
                  <a:lnTo>
                    <a:pt x="184" y="10"/>
                  </a:lnTo>
                  <a:lnTo>
                    <a:pt x="172" y="5"/>
                  </a:lnTo>
                  <a:lnTo>
                    <a:pt x="159" y="3"/>
                  </a:lnTo>
                  <a:lnTo>
                    <a:pt x="147" y="1"/>
                  </a:lnTo>
                  <a:lnTo>
                    <a:pt x="134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2"/>
                  </a:lnTo>
                  <a:lnTo>
                    <a:pt x="62" y="18"/>
                  </a:lnTo>
                  <a:lnTo>
                    <a:pt x="52" y="27"/>
                  </a:lnTo>
                  <a:lnTo>
                    <a:pt x="43" y="34"/>
                  </a:lnTo>
                  <a:lnTo>
                    <a:pt x="33" y="43"/>
                  </a:lnTo>
                  <a:lnTo>
                    <a:pt x="25" y="54"/>
                  </a:lnTo>
                  <a:lnTo>
                    <a:pt x="18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8" name="Freeform 42"/>
            <p:cNvSpPr>
              <a:spLocks/>
            </p:cNvSpPr>
            <p:nvPr/>
          </p:nvSpPr>
          <p:spPr bwMode="auto">
            <a:xfrm>
              <a:off x="2677" y="1735"/>
              <a:ext cx="65" cy="66"/>
            </a:xfrm>
            <a:custGeom>
              <a:avLst/>
              <a:gdLst/>
              <a:ahLst/>
              <a:cxnLst>
                <a:cxn ang="0">
                  <a:pos x="25" y="209"/>
                </a:cxn>
                <a:cxn ang="0">
                  <a:pos x="41" y="229"/>
                </a:cxn>
                <a:cxn ang="0">
                  <a:pos x="62" y="245"/>
                </a:cxn>
                <a:cxn ang="0">
                  <a:pos x="84" y="255"/>
                </a:cxn>
                <a:cxn ang="0">
                  <a:pos x="109" y="261"/>
                </a:cxn>
                <a:cxn ang="0">
                  <a:pos x="134" y="263"/>
                </a:cxn>
                <a:cxn ang="0">
                  <a:pos x="158" y="260"/>
                </a:cxn>
                <a:cxn ang="0">
                  <a:pos x="183" y="252"/>
                </a:cxn>
                <a:cxn ang="0">
                  <a:pos x="206" y="238"/>
                </a:cxn>
                <a:cxn ang="0">
                  <a:pos x="226" y="221"/>
                </a:cxn>
                <a:cxn ang="0">
                  <a:pos x="241" y="201"/>
                </a:cxn>
                <a:cxn ang="0">
                  <a:pos x="253" y="178"/>
                </a:cxn>
                <a:cxn ang="0">
                  <a:pos x="259" y="153"/>
                </a:cxn>
                <a:cxn ang="0">
                  <a:pos x="261" y="128"/>
                </a:cxn>
                <a:cxn ang="0">
                  <a:pos x="258" y="102"/>
                </a:cxn>
                <a:cxn ang="0">
                  <a:pos x="249" y="78"/>
                </a:cxn>
                <a:cxn ang="0">
                  <a:pos x="235" y="54"/>
                </a:cxn>
                <a:cxn ang="0">
                  <a:pos x="219" y="34"/>
                </a:cxn>
                <a:cxn ang="0">
                  <a:pos x="198" y="19"/>
                </a:cxn>
                <a:cxn ang="0">
                  <a:pos x="176" y="8"/>
                </a:cxn>
                <a:cxn ang="0">
                  <a:pos x="151" y="2"/>
                </a:cxn>
                <a:cxn ang="0">
                  <a:pos x="127" y="0"/>
                </a:cxn>
                <a:cxn ang="0">
                  <a:pos x="102" y="4"/>
                </a:cxn>
                <a:cxn ang="0">
                  <a:pos x="77" y="12"/>
                </a:cxn>
                <a:cxn ang="0">
                  <a:pos x="54" y="26"/>
                </a:cxn>
                <a:cxn ang="0">
                  <a:pos x="34" y="42"/>
                </a:cxn>
                <a:cxn ang="0">
                  <a:pos x="19" y="62"/>
                </a:cxn>
                <a:cxn ang="0">
                  <a:pos x="8" y="85"/>
                </a:cxn>
                <a:cxn ang="0">
                  <a:pos x="3" y="109"/>
                </a:cxn>
                <a:cxn ang="0">
                  <a:pos x="0" y="135"/>
                </a:cxn>
                <a:cxn ang="0">
                  <a:pos x="4" y="161"/>
                </a:cxn>
                <a:cxn ang="0">
                  <a:pos x="11" y="186"/>
                </a:cxn>
              </a:cxnLst>
              <a:rect l="0" t="0" r="r" b="b"/>
              <a:pathLst>
                <a:path w="261" h="263">
                  <a:moveTo>
                    <a:pt x="18" y="199"/>
                  </a:moveTo>
                  <a:lnTo>
                    <a:pt x="25" y="209"/>
                  </a:lnTo>
                  <a:lnTo>
                    <a:pt x="33" y="220"/>
                  </a:lnTo>
                  <a:lnTo>
                    <a:pt x="41" y="229"/>
                  </a:lnTo>
                  <a:lnTo>
                    <a:pt x="52" y="236"/>
                  </a:lnTo>
                  <a:lnTo>
                    <a:pt x="62" y="245"/>
                  </a:lnTo>
                  <a:lnTo>
                    <a:pt x="73" y="251"/>
                  </a:lnTo>
                  <a:lnTo>
                    <a:pt x="84" y="255"/>
                  </a:lnTo>
                  <a:lnTo>
                    <a:pt x="96" y="259"/>
                  </a:lnTo>
                  <a:lnTo>
                    <a:pt x="109" y="261"/>
                  </a:lnTo>
                  <a:lnTo>
                    <a:pt x="121" y="262"/>
                  </a:lnTo>
                  <a:lnTo>
                    <a:pt x="134" y="263"/>
                  </a:lnTo>
                  <a:lnTo>
                    <a:pt x="146" y="262"/>
                  </a:lnTo>
                  <a:lnTo>
                    <a:pt x="158" y="260"/>
                  </a:lnTo>
                  <a:lnTo>
                    <a:pt x="171" y="256"/>
                  </a:lnTo>
                  <a:lnTo>
                    <a:pt x="183" y="252"/>
                  </a:lnTo>
                  <a:lnTo>
                    <a:pt x="196" y="246"/>
                  </a:lnTo>
                  <a:lnTo>
                    <a:pt x="206" y="238"/>
                  </a:lnTo>
                  <a:lnTo>
                    <a:pt x="217" y="231"/>
                  </a:lnTo>
                  <a:lnTo>
                    <a:pt x="226" y="221"/>
                  </a:lnTo>
                  <a:lnTo>
                    <a:pt x="234" y="212"/>
                  </a:lnTo>
                  <a:lnTo>
                    <a:pt x="241" y="201"/>
                  </a:lnTo>
                  <a:lnTo>
                    <a:pt x="247" y="189"/>
                  </a:lnTo>
                  <a:lnTo>
                    <a:pt x="253" y="178"/>
                  </a:lnTo>
                  <a:lnTo>
                    <a:pt x="256" y="166"/>
                  </a:lnTo>
                  <a:lnTo>
                    <a:pt x="259" y="153"/>
                  </a:lnTo>
                  <a:lnTo>
                    <a:pt x="260" y="141"/>
                  </a:lnTo>
                  <a:lnTo>
                    <a:pt x="261" y="128"/>
                  </a:lnTo>
                  <a:lnTo>
                    <a:pt x="260" y="115"/>
                  </a:lnTo>
                  <a:lnTo>
                    <a:pt x="258" y="102"/>
                  </a:lnTo>
                  <a:lnTo>
                    <a:pt x="254" y="89"/>
                  </a:lnTo>
                  <a:lnTo>
                    <a:pt x="249" y="78"/>
                  </a:lnTo>
                  <a:lnTo>
                    <a:pt x="244" y="66"/>
                  </a:lnTo>
                  <a:lnTo>
                    <a:pt x="235" y="54"/>
                  </a:lnTo>
                  <a:lnTo>
                    <a:pt x="227" y="44"/>
                  </a:lnTo>
                  <a:lnTo>
                    <a:pt x="219" y="34"/>
                  </a:lnTo>
                  <a:lnTo>
                    <a:pt x="208" y="27"/>
                  </a:lnTo>
                  <a:lnTo>
                    <a:pt x="198" y="19"/>
                  </a:lnTo>
                  <a:lnTo>
                    <a:pt x="187" y="13"/>
                  </a:lnTo>
                  <a:lnTo>
                    <a:pt x="176" y="8"/>
                  </a:lnTo>
                  <a:lnTo>
                    <a:pt x="164" y="5"/>
                  </a:lnTo>
                  <a:lnTo>
                    <a:pt x="151" y="2"/>
                  </a:lnTo>
                  <a:lnTo>
                    <a:pt x="139" y="1"/>
                  </a:lnTo>
                  <a:lnTo>
                    <a:pt x="127" y="0"/>
                  </a:lnTo>
                  <a:lnTo>
                    <a:pt x="114" y="1"/>
                  </a:lnTo>
                  <a:lnTo>
                    <a:pt x="102" y="4"/>
                  </a:lnTo>
                  <a:lnTo>
                    <a:pt x="89" y="7"/>
                  </a:lnTo>
                  <a:lnTo>
                    <a:pt x="77" y="12"/>
                  </a:lnTo>
                  <a:lnTo>
                    <a:pt x="66" y="19"/>
                  </a:lnTo>
                  <a:lnTo>
                    <a:pt x="54" y="26"/>
                  </a:lnTo>
                  <a:lnTo>
                    <a:pt x="44" y="33"/>
                  </a:lnTo>
                  <a:lnTo>
                    <a:pt x="34" y="42"/>
                  </a:lnTo>
                  <a:lnTo>
                    <a:pt x="27" y="52"/>
                  </a:lnTo>
                  <a:lnTo>
                    <a:pt x="19" y="62"/>
                  </a:lnTo>
                  <a:lnTo>
                    <a:pt x="13" y="74"/>
                  </a:lnTo>
                  <a:lnTo>
                    <a:pt x="8" y="85"/>
                  </a:lnTo>
                  <a:lnTo>
                    <a:pt x="5" y="98"/>
                  </a:lnTo>
                  <a:lnTo>
                    <a:pt x="3" y="109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1" y="148"/>
                  </a:lnTo>
                  <a:lnTo>
                    <a:pt x="4" y="161"/>
                  </a:lnTo>
                  <a:lnTo>
                    <a:pt x="6" y="173"/>
                  </a:lnTo>
                  <a:lnTo>
                    <a:pt x="11" y="186"/>
                  </a:lnTo>
                  <a:lnTo>
                    <a:pt x="18" y="199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9" name="Freeform 43"/>
            <p:cNvSpPr>
              <a:spLocks/>
            </p:cNvSpPr>
            <p:nvPr/>
          </p:nvSpPr>
          <p:spPr bwMode="auto">
            <a:xfrm>
              <a:off x="2736" y="2124"/>
              <a:ext cx="135" cy="14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304" y="567"/>
                </a:cxn>
                <a:cxn ang="0">
                  <a:pos x="306" y="564"/>
                </a:cxn>
                <a:cxn ang="0">
                  <a:pos x="312" y="555"/>
                </a:cxn>
                <a:cxn ang="0">
                  <a:pos x="324" y="541"/>
                </a:cxn>
                <a:cxn ang="0">
                  <a:pos x="336" y="524"/>
                </a:cxn>
                <a:cxn ang="0">
                  <a:pos x="353" y="501"/>
                </a:cxn>
                <a:cxn ang="0">
                  <a:pos x="372" y="475"/>
                </a:cxn>
                <a:cxn ang="0">
                  <a:pos x="391" y="448"/>
                </a:cxn>
                <a:cxn ang="0">
                  <a:pos x="412" y="418"/>
                </a:cxn>
                <a:cxn ang="0">
                  <a:pos x="434" y="386"/>
                </a:cxn>
                <a:cxn ang="0">
                  <a:pos x="455" y="353"/>
                </a:cxn>
                <a:cxn ang="0">
                  <a:pos x="474" y="319"/>
                </a:cxn>
                <a:cxn ang="0">
                  <a:pos x="493" y="286"/>
                </a:cxn>
                <a:cxn ang="0">
                  <a:pos x="508" y="253"/>
                </a:cxn>
                <a:cxn ang="0">
                  <a:pos x="522" y="221"/>
                </a:cxn>
                <a:cxn ang="0">
                  <a:pos x="532" y="192"/>
                </a:cxn>
                <a:cxn ang="0">
                  <a:pos x="539" y="165"/>
                </a:cxn>
                <a:cxn ang="0">
                  <a:pos x="252" y="0"/>
                </a:cxn>
                <a:cxn ang="0">
                  <a:pos x="250" y="4"/>
                </a:cxn>
                <a:cxn ang="0">
                  <a:pos x="246" y="13"/>
                </a:cxn>
                <a:cxn ang="0">
                  <a:pos x="239" y="30"/>
                </a:cxn>
                <a:cxn ang="0">
                  <a:pos x="230" y="51"/>
                </a:cxn>
                <a:cxn ang="0">
                  <a:pos x="220" y="76"/>
                </a:cxn>
                <a:cxn ang="0">
                  <a:pos x="205" y="104"/>
                </a:cxn>
                <a:cxn ang="0">
                  <a:pos x="190" y="134"/>
                </a:cxn>
                <a:cxn ang="0">
                  <a:pos x="174" y="166"/>
                </a:cxn>
                <a:cxn ang="0">
                  <a:pos x="155" y="199"/>
                </a:cxn>
                <a:cxn ang="0">
                  <a:pos x="135" y="231"/>
                </a:cxn>
                <a:cxn ang="0">
                  <a:pos x="114" y="261"/>
                </a:cxn>
                <a:cxn ang="0">
                  <a:pos x="93" y="290"/>
                </a:cxn>
                <a:cxn ang="0">
                  <a:pos x="70" y="316"/>
                </a:cxn>
                <a:cxn ang="0">
                  <a:pos x="46" y="337"/>
                </a:cxn>
                <a:cxn ang="0">
                  <a:pos x="23" y="353"/>
                </a:cxn>
                <a:cxn ang="0">
                  <a:pos x="0" y="365"/>
                </a:cxn>
              </a:cxnLst>
              <a:rect l="0" t="0" r="r" b="b"/>
              <a:pathLst>
                <a:path w="539" h="567">
                  <a:moveTo>
                    <a:pt x="0" y="365"/>
                  </a:moveTo>
                  <a:lnTo>
                    <a:pt x="304" y="567"/>
                  </a:lnTo>
                  <a:lnTo>
                    <a:pt x="306" y="564"/>
                  </a:lnTo>
                  <a:lnTo>
                    <a:pt x="312" y="555"/>
                  </a:lnTo>
                  <a:lnTo>
                    <a:pt x="324" y="541"/>
                  </a:lnTo>
                  <a:lnTo>
                    <a:pt x="336" y="524"/>
                  </a:lnTo>
                  <a:lnTo>
                    <a:pt x="353" y="501"/>
                  </a:lnTo>
                  <a:lnTo>
                    <a:pt x="372" y="475"/>
                  </a:lnTo>
                  <a:lnTo>
                    <a:pt x="391" y="448"/>
                  </a:lnTo>
                  <a:lnTo>
                    <a:pt x="412" y="418"/>
                  </a:lnTo>
                  <a:lnTo>
                    <a:pt x="434" y="386"/>
                  </a:lnTo>
                  <a:lnTo>
                    <a:pt x="455" y="353"/>
                  </a:lnTo>
                  <a:lnTo>
                    <a:pt x="474" y="319"/>
                  </a:lnTo>
                  <a:lnTo>
                    <a:pt x="493" y="286"/>
                  </a:lnTo>
                  <a:lnTo>
                    <a:pt x="508" y="253"/>
                  </a:lnTo>
                  <a:lnTo>
                    <a:pt x="522" y="221"/>
                  </a:lnTo>
                  <a:lnTo>
                    <a:pt x="532" y="192"/>
                  </a:lnTo>
                  <a:lnTo>
                    <a:pt x="539" y="165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13"/>
                  </a:lnTo>
                  <a:lnTo>
                    <a:pt x="239" y="30"/>
                  </a:lnTo>
                  <a:lnTo>
                    <a:pt x="230" y="51"/>
                  </a:lnTo>
                  <a:lnTo>
                    <a:pt x="220" y="76"/>
                  </a:lnTo>
                  <a:lnTo>
                    <a:pt x="205" y="104"/>
                  </a:lnTo>
                  <a:lnTo>
                    <a:pt x="190" y="134"/>
                  </a:lnTo>
                  <a:lnTo>
                    <a:pt x="174" y="166"/>
                  </a:lnTo>
                  <a:lnTo>
                    <a:pt x="155" y="199"/>
                  </a:lnTo>
                  <a:lnTo>
                    <a:pt x="135" y="231"/>
                  </a:lnTo>
                  <a:lnTo>
                    <a:pt x="114" y="261"/>
                  </a:lnTo>
                  <a:lnTo>
                    <a:pt x="93" y="290"/>
                  </a:lnTo>
                  <a:lnTo>
                    <a:pt x="70" y="316"/>
                  </a:lnTo>
                  <a:lnTo>
                    <a:pt x="46" y="337"/>
                  </a:lnTo>
                  <a:lnTo>
                    <a:pt x="23" y="353"/>
                  </a:lnTo>
                  <a:lnTo>
                    <a:pt x="0" y="36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0" name="Rectangle 44"/>
            <p:cNvSpPr>
              <a:spLocks noChangeArrowheads="1"/>
            </p:cNvSpPr>
            <p:nvPr/>
          </p:nvSpPr>
          <p:spPr bwMode="auto">
            <a:xfrm>
              <a:off x="3469" y="2355"/>
              <a:ext cx="334" cy="82"/>
            </a:xfrm>
            <a:prstGeom prst="rect">
              <a:avLst/>
            </a:prstGeom>
            <a:gradFill rotWithShape="0">
              <a:gsLst>
                <a:gs pos="0">
                  <a:srgbClr val="D8D8D8">
                    <a:gamma/>
                    <a:shade val="74118"/>
                    <a:invGamma/>
                  </a:srgbClr>
                </a:gs>
                <a:gs pos="50000">
                  <a:srgbClr val="D8D8D8"/>
                </a:gs>
                <a:gs pos="100000">
                  <a:srgbClr val="D8D8D8">
                    <a:gamma/>
                    <a:shade val="74118"/>
                    <a:invGamma/>
                  </a:srgbClr>
                </a:gs>
              </a:gsLst>
              <a:lin ang="0" scaled="1"/>
            </a:gra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1" name="Freeform 45"/>
            <p:cNvSpPr>
              <a:spLocks/>
            </p:cNvSpPr>
            <p:nvPr/>
          </p:nvSpPr>
          <p:spPr bwMode="auto">
            <a:xfrm>
              <a:off x="3278" y="1678"/>
              <a:ext cx="711" cy="714"/>
            </a:xfrm>
            <a:custGeom>
              <a:avLst/>
              <a:gdLst/>
              <a:ahLst/>
              <a:cxnLst>
                <a:cxn ang="0">
                  <a:pos x="1565" y="2850"/>
                </a:cxn>
                <a:cxn ang="0">
                  <a:pos x="1842" y="2793"/>
                </a:cxn>
                <a:cxn ang="0">
                  <a:pos x="2097" y="2685"/>
                </a:cxn>
                <a:cxn ang="0">
                  <a:pos x="2322" y="2531"/>
                </a:cxn>
                <a:cxn ang="0">
                  <a:pos x="2515" y="2337"/>
                </a:cxn>
                <a:cxn ang="0">
                  <a:pos x="2668" y="2110"/>
                </a:cxn>
                <a:cxn ang="0">
                  <a:pos x="2776" y="1853"/>
                </a:cxn>
                <a:cxn ang="0">
                  <a:pos x="2832" y="1575"/>
                </a:cxn>
                <a:cxn ang="0">
                  <a:pos x="2832" y="1282"/>
                </a:cxn>
                <a:cxn ang="0">
                  <a:pos x="2776" y="1003"/>
                </a:cxn>
                <a:cxn ang="0">
                  <a:pos x="2668" y="747"/>
                </a:cxn>
                <a:cxn ang="0">
                  <a:pos x="2515" y="520"/>
                </a:cxn>
                <a:cxn ang="0">
                  <a:pos x="2322" y="325"/>
                </a:cxn>
                <a:cxn ang="0">
                  <a:pos x="2097" y="171"/>
                </a:cxn>
                <a:cxn ang="0">
                  <a:pos x="1842" y="63"/>
                </a:cxn>
                <a:cxn ang="0">
                  <a:pos x="1565" y="7"/>
                </a:cxn>
                <a:cxn ang="0">
                  <a:pos x="1273" y="7"/>
                </a:cxn>
                <a:cxn ang="0">
                  <a:pos x="997" y="63"/>
                </a:cxn>
                <a:cxn ang="0">
                  <a:pos x="742" y="171"/>
                </a:cxn>
                <a:cxn ang="0">
                  <a:pos x="516" y="325"/>
                </a:cxn>
                <a:cxn ang="0">
                  <a:pos x="324" y="520"/>
                </a:cxn>
                <a:cxn ang="0">
                  <a:pos x="171" y="747"/>
                </a:cxn>
                <a:cxn ang="0">
                  <a:pos x="63" y="1003"/>
                </a:cxn>
                <a:cxn ang="0">
                  <a:pos x="7" y="1282"/>
                </a:cxn>
                <a:cxn ang="0">
                  <a:pos x="7" y="1575"/>
                </a:cxn>
                <a:cxn ang="0">
                  <a:pos x="63" y="1853"/>
                </a:cxn>
                <a:cxn ang="0">
                  <a:pos x="171" y="2110"/>
                </a:cxn>
                <a:cxn ang="0">
                  <a:pos x="324" y="2337"/>
                </a:cxn>
                <a:cxn ang="0">
                  <a:pos x="516" y="2531"/>
                </a:cxn>
                <a:cxn ang="0">
                  <a:pos x="742" y="2685"/>
                </a:cxn>
                <a:cxn ang="0">
                  <a:pos x="997" y="2793"/>
                </a:cxn>
                <a:cxn ang="0">
                  <a:pos x="1273" y="2850"/>
                </a:cxn>
              </a:cxnLst>
              <a:rect l="0" t="0" r="r" b="b"/>
              <a:pathLst>
                <a:path w="2840" h="2858">
                  <a:moveTo>
                    <a:pt x="1420" y="2858"/>
                  </a:moveTo>
                  <a:lnTo>
                    <a:pt x="1565" y="2850"/>
                  </a:lnTo>
                  <a:lnTo>
                    <a:pt x="1705" y="2829"/>
                  </a:lnTo>
                  <a:lnTo>
                    <a:pt x="1842" y="2793"/>
                  </a:lnTo>
                  <a:lnTo>
                    <a:pt x="1972" y="2745"/>
                  </a:lnTo>
                  <a:lnTo>
                    <a:pt x="2097" y="2685"/>
                  </a:lnTo>
                  <a:lnTo>
                    <a:pt x="2214" y="2613"/>
                  </a:lnTo>
                  <a:lnTo>
                    <a:pt x="2322" y="2531"/>
                  </a:lnTo>
                  <a:lnTo>
                    <a:pt x="2424" y="2439"/>
                  </a:lnTo>
                  <a:lnTo>
                    <a:pt x="2515" y="2337"/>
                  </a:lnTo>
                  <a:lnTo>
                    <a:pt x="2597" y="2228"/>
                  </a:lnTo>
                  <a:lnTo>
                    <a:pt x="2668" y="2110"/>
                  </a:lnTo>
                  <a:lnTo>
                    <a:pt x="2728" y="1984"/>
                  </a:lnTo>
                  <a:lnTo>
                    <a:pt x="2776" y="1853"/>
                  </a:lnTo>
                  <a:lnTo>
                    <a:pt x="2811" y="1716"/>
                  </a:lnTo>
                  <a:lnTo>
                    <a:pt x="2832" y="1575"/>
                  </a:lnTo>
                  <a:lnTo>
                    <a:pt x="2840" y="1429"/>
                  </a:lnTo>
                  <a:lnTo>
                    <a:pt x="2832" y="1282"/>
                  </a:lnTo>
                  <a:lnTo>
                    <a:pt x="2811" y="1141"/>
                  </a:lnTo>
                  <a:lnTo>
                    <a:pt x="2776" y="1003"/>
                  </a:lnTo>
                  <a:lnTo>
                    <a:pt x="2728" y="872"/>
                  </a:lnTo>
                  <a:lnTo>
                    <a:pt x="2668" y="747"/>
                  </a:lnTo>
                  <a:lnTo>
                    <a:pt x="2597" y="629"/>
                  </a:lnTo>
                  <a:lnTo>
                    <a:pt x="2515" y="520"/>
                  </a:lnTo>
                  <a:lnTo>
                    <a:pt x="2424" y="417"/>
                  </a:lnTo>
                  <a:lnTo>
                    <a:pt x="2322" y="325"/>
                  </a:lnTo>
                  <a:lnTo>
                    <a:pt x="2214" y="243"/>
                  </a:lnTo>
                  <a:lnTo>
                    <a:pt x="2097" y="171"/>
                  </a:lnTo>
                  <a:lnTo>
                    <a:pt x="1972" y="111"/>
                  </a:lnTo>
                  <a:lnTo>
                    <a:pt x="1842" y="63"/>
                  </a:lnTo>
                  <a:lnTo>
                    <a:pt x="1705" y="28"/>
                  </a:lnTo>
                  <a:lnTo>
                    <a:pt x="1565" y="7"/>
                  </a:lnTo>
                  <a:lnTo>
                    <a:pt x="1420" y="0"/>
                  </a:lnTo>
                  <a:lnTo>
                    <a:pt x="1273" y="7"/>
                  </a:lnTo>
                  <a:lnTo>
                    <a:pt x="1133" y="28"/>
                  </a:lnTo>
                  <a:lnTo>
                    <a:pt x="997" y="63"/>
                  </a:lnTo>
                  <a:lnTo>
                    <a:pt x="866" y="111"/>
                  </a:lnTo>
                  <a:lnTo>
                    <a:pt x="742" y="171"/>
                  </a:lnTo>
                  <a:lnTo>
                    <a:pt x="626" y="243"/>
                  </a:lnTo>
                  <a:lnTo>
                    <a:pt x="516" y="325"/>
                  </a:lnTo>
                  <a:lnTo>
                    <a:pt x="415" y="417"/>
                  </a:lnTo>
                  <a:lnTo>
                    <a:pt x="324" y="520"/>
                  </a:lnTo>
                  <a:lnTo>
                    <a:pt x="242" y="629"/>
                  </a:lnTo>
                  <a:lnTo>
                    <a:pt x="171" y="747"/>
                  </a:lnTo>
                  <a:lnTo>
                    <a:pt x="111" y="872"/>
                  </a:lnTo>
                  <a:lnTo>
                    <a:pt x="63" y="1003"/>
                  </a:lnTo>
                  <a:lnTo>
                    <a:pt x="28" y="1141"/>
                  </a:lnTo>
                  <a:lnTo>
                    <a:pt x="7" y="1282"/>
                  </a:lnTo>
                  <a:lnTo>
                    <a:pt x="0" y="1429"/>
                  </a:lnTo>
                  <a:lnTo>
                    <a:pt x="7" y="1575"/>
                  </a:lnTo>
                  <a:lnTo>
                    <a:pt x="28" y="1716"/>
                  </a:lnTo>
                  <a:lnTo>
                    <a:pt x="63" y="1853"/>
                  </a:lnTo>
                  <a:lnTo>
                    <a:pt x="111" y="1984"/>
                  </a:lnTo>
                  <a:lnTo>
                    <a:pt x="171" y="2110"/>
                  </a:lnTo>
                  <a:lnTo>
                    <a:pt x="242" y="2228"/>
                  </a:lnTo>
                  <a:lnTo>
                    <a:pt x="324" y="2337"/>
                  </a:lnTo>
                  <a:lnTo>
                    <a:pt x="415" y="2439"/>
                  </a:lnTo>
                  <a:lnTo>
                    <a:pt x="516" y="2531"/>
                  </a:lnTo>
                  <a:lnTo>
                    <a:pt x="626" y="2613"/>
                  </a:lnTo>
                  <a:lnTo>
                    <a:pt x="742" y="2685"/>
                  </a:lnTo>
                  <a:lnTo>
                    <a:pt x="866" y="2745"/>
                  </a:lnTo>
                  <a:lnTo>
                    <a:pt x="997" y="2793"/>
                  </a:lnTo>
                  <a:lnTo>
                    <a:pt x="1133" y="2829"/>
                  </a:lnTo>
                  <a:lnTo>
                    <a:pt x="1273" y="2850"/>
                  </a:lnTo>
                  <a:lnTo>
                    <a:pt x="1420" y="285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2" name="Freeform 46"/>
            <p:cNvSpPr>
              <a:spLocks/>
            </p:cNvSpPr>
            <p:nvPr/>
          </p:nvSpPr>
          <p:spPr bwMode="auto">
            <a:xfrm>
              <a:off x="3362" y="1761"/>
              <a:ext cx="543" cy="547"/>
            </a:xfrm>
            <a:custGeom>
              <a:avLst/>
              <a:gdLst/>
              <a:ahLst/>
              <a:cxnLst>
                <a:cxn ang="0">
                  <a:pos x="1199" y="2182"/>
                </a:cxn>
                <a:cxn ang="0">
                  <a:pos x="1410" y="2138"/>
                </a:cxn>
                <a:cxn ang="0">
                  <a:pos x="1606" y="2055"/>
                </a:cxn>
                <a:cxn ang="0">
                  <a:pos x="1779" y="1937"/>
                </a:cxn>
                <a:cxn ang="0">
                  <a:pos x="1926" y="1789"/>
                </a:cxn>
                <a:cxn ang="0">
                  <a:pos x="2043" y="1615"/>
                </a:cxn>
                <a:cxn ang="0">
                  <a:pos x="2126" y="1418"/>
                </a:cxn>
                <a:cxn ang="0">
                  <a:pos x="2169" y="1204"/>
                </a:cxn>
                <a:cxn ang="0">
                  <a:pos x="2169" y="981"/>
                </a:cxn>
                <a:cxn ang="0">
                  <a:pos x="2126" y="768"/>
                </a:cxn>
                <a:cxn ang="0">
                  <a:pos x="2043" y="572"/>
                </a:cxn>
                <a:cxn ang="0">
                  <a:pos x="1926" y="397"/>
                </a:cxn>
                <a:cxn ang="0">
                  <a:pos x="1779" y="249"/>
                </a:cxn>
                <a:cxn ang="0">
                  <a:pos x="1606" y="132"/>
                </a:cxn>
                <a:cxn ang="0">
                  <a:pos x="1410" y="48"/>
                </a:cxn>
                <a:cxn ang="0">
                  <a:pos x="1199" y="5"/>
                </a:cxn>
                <a:cxn ang="0">
                  <a:pos x="976" y="5"/>
                </a:cxn>
                <a:cxn ang="0">
                  <a:pos x="764" y="48"/>
                </a:cxn>
                <a:cxn ang="0">
                  <a:pos x="568" y="132"/>
                </a:cxn>
                <a:cxn ang="0">
                  <a:pos x="395" y="249"/>
                </a:cxn>
                <a:cxn ang="0">
                  <a:pos x="248" y="397"/>
                </a:cxn>
                <a:cxn ang="0">
                  <a:pos x="131" y="572"/>
                </a:cxn>
                <a:cxn ang="0">
                  <a:pos x="48" y="768"/>
                </a:cxn>
                <a:cxn ang="0">
                  <a:pos x="5" y="981"/>
                </a:cxn>
                <a:cxn ang="0">
                  <a:pos x="5" y="1204"/>
                </a:cxn>
                <a:cxn ang="0">
                  <a:pos x="48" y="1418"/>
                </a:cxn>
                <a:cxn ang="0">
                  <a:pos x="131" y="1615"/>
                </a:cxn>
                <a:cxn ang="0">
                  <a:pos x="248" y="1789"/>
                </a:cxn>
                <a:cxn ang="0">
                  <a:pos x="395" y="1937"/>
                </a:cxn>
                <a:cxn ang="0">
                  <a:pos x="568" y="2055"/>
                </a:cxn>
                <a:cxn ang="0">
                  <a:pos x="764" y="2138"/>
                </a:cxn>
                <a:cxn ang="0">
                  <a:pos x="976" y="2182"/>
                </a:cxn>
              </a:cxnLst>
              <a:rect l="0" t="0" r="r" b="b"/>
              <a:pathLst>
                <a:path w="2175" h="2188">
                  <a:moveTo>
                    <a:pt x="1088" y="2188"/>
                  </a:moveTo>
                  <a:lnTo>
                    <a:pt x="1199" y="2182"/>
                  </a:lnTo>
                  <a:lnTo>
                    <a:pt x="1306" y="2165"/>
                  </a:lnTo>
                  <a:lnTo>
                    <a:pt x="1410" y="2138"/>
                  </a:lnTo>
                  <a:lnTo>
                    <a:pt x="1511" y="2101"/>
                  </a:lnTo>
                  <a:lnTo>
                    <a:pt x="1606" y="2055"/>
                  </a:lnTo>
                  <a:lnTo>
                    <a:pt x="1696" y="2001"/>
                  </a:lnTo>
                  <a:lnTo>
                    <a:pt x="1779" y="1937"/>
                  </a:lnTo>
                  <a:lnTo>
                    <a:pt x="1856" y="1867"/>
                  </a:lnTo>
                  <a:lnTo>
                    <a:pt x="1926" y="1789"/>
                  </a:lnTo>
                  <a:lnTo>
                    <a:pt x="1989" y="1704"/>
                  </a:lnTo>
                  <a:lnTo>
                    <a:pt x="2043" y="1615"/>
                  </a:lnTo>
                  <a:lnTo>
                    <a:pt x="2089" y="1518"/>
                  </a:lnTo>
                  <a:lnTo>
                    <a:pt x="2126" y="1418"/>
                  </a:lnTo>
                  <a:lnTo>
                    <a:pt x="2153" y="1314"/>
                  </a:lnTo>
                  <a:lnTo>
                    <a:pt x="2169" y="1204"/>
                  </a:lnTo>
                  <a:lnTo>
                    <a:pt x="2175" y="1094"/>
                  </a:lnTo>
                  <a:lnTo>
                    <a:pt x="2169" y="981"/>
                  </a:lnTo>
                  <a:lnTo>
                    <a:pt x="2153" y="873"/>
                  </a:lnTo>
                  <a:lnTo>
                    <a:pt x="2126" y="768"/>
                  </a:lnTo>
                  <a:lnTo>
                    <a:pt x="2089" y="667"/>
                  </a:lnTo>
                  <a:lnTo>
                    <a:pt x="2043" y="572"/>
                  </a:lnTo>
                  <a:lnTo>
                    <a:pt x="1989" y="481"/>
                  </a:lnTo>
                  <a:lnTo>
                    <a:pt x="1926" y="397"/>
                  </a:lnTo>
                  <a:lnTo>
                    <a:pt x="1856" y="320"/>
                  </a:lnTo>
                  <a:lnTo>
                    <a:pt x="1779" y="249"/>
                  </a:lnTo>
                  <a:lnTo>
                    <a:pt x="1696" y="186"/>
                  </a:lnTo>
                  <a:lnTo>
                    <a:pt x="1606" y="132"/>
                  </a:lnTo>
                  <a:lnTo>
                    <a:pt x="1511" y="86"/>
                  </a:lnTo>
                  <a:lnTo>
                    <a:pt x="1410" y="48"/>
                  </a:lnTo>
                  <a:lnTo>
                    <a:pt x="1306" y="21"/>
                  </a:lnTo>
                  <a:lnTo>
                    <a:pt x="1199" y="5"/>
                  </a:lnTo>
                  <a:lnTo>
                    <a:pt x="1088" y="0"/>
                  </a:lnTo>
                  <a:lnTo>
                    <a:pt x="976" y="5"/>
                  </a:lnTo>
                  <a:lnTo>
                    <a:pt x="868" y="21"/>
                  </a:lnTo>
                  <a:lnTo>
                    <a:pt x="764" y="48"/>
                  </a:lnTo>
                  <a:lnTo>
                    <a:pt x="664" y="86"/>
                  </a:lnTo>
                  <a:lnTo>
                    <a:pt x="568" y="132"/>
                  </a:lnTo>
                  <a:lnTo>
                    <a:pt x="479" y="186"/>
                  </a:lnTo>
                  <a:lnTo>
                    <a:pt x="395" y="249"/>
                  </a:lnTo>
                  <a:lnTo>
                    <a:pt x="318" y="320"/>
                  </a:lnTo>
                  <a:lnTo>
                    <a:pt x="248" y="397"/>
                  </a:lnTo>
                  <a:lnTo>
                    <a:pt x="185" y="481"/>
                  </a:lnTo>
                  <a:lnTo>
                    <a:pt x="131" y="572"/>
                  </a:lnTo>
                  <a:lnTo>
                    <a:pt x="85" y="667"/>
                  </a:lnTo>
                  <a:lnTo>
                    <a:pt x="48" y="768"/>
                  </a:lnTo>
                  <a:lnTo>
                    <a:pt x="21" y="873"/>
                  </a:lnTo>
                  <a:lnTo>
                    <a:pt x="5" y="981"/>
                  </a:lnTo>
                  <a:lnTo>
                    <a:pt x="0" y="1094"/>
                  </a:lnTo>
                  <a:lnTo>
                    <a:pt x="5" y="1204"/>
                  </a:lnTo>
                  <a:lnTo>
                    <a:pt x="21" y="1314"/>
                  </a:lnTo>
                  <a:lnTo>
                    <a:pt x="48" y="1418"/>
                  </a:lnTo>
                  <a:lnTo>
                    <a:pt x="85" y="1518"/>
                  </a:lnTo>
                  <a:lnTo>
                    <a:pt x="131" y="1615"/>
                  </a:lnTo>
                  <a:lnTo>
                    <a:pt x="185" y="1704"/>
                  </a:lnTo>
                  <a:lnTo>
                    <a:pt x="248" y="1789"/>
                  </a:lnTo>
                  <a:lnTo>
                    <a:pt x="318" y="1867"/>
                  </a:lnTo>
                  <a:lnTo>
                    <a:pt x="395" y="1937"/>
                  </a:lnTo>
                  <a:lnTo>
                    <a:pt x="479" y="2001"/>
                  </a:lnTo>
                  <a:lnTo>
                    <a:pt x="568" y="2055"/>
                  </a:lnTo>
                  <a:lnTo>
                    <a:pt x="664" y="2101"/>
                  </a:lnTo>
                  <a:lnTo>
                    <a:pt x="764" y="2138"/>
                  </a:lnTo>
                  <a:lnTo>
                    <a:pt x="868" y="2165"/>
                  </a:lnTo>
                  <a:lnTo>
                    <a:pt x="976" y="2182"/>
                  </a:lnTo>
                  <a:lnTo>
                    <a:pt x="1088" y="2188"/>
                  </a:lnTo>
                  <a:close/>
                </a:path>
              </a:pathLst>
            </a:custGeom>
            <a:solidFill>
              <a:srgbClr val="E5E5E5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Freeform 47"/>
            <p:cNvSpPr>
              <a:spLocks/>
            </p:cNvSpPr>
            <p:nvPr/>
          </p:nvSpPr>
          <p:spPr bwMode="auto">
            <a:xfrm>
              <a:off x="3412" y="1813"/>
              <a:ext cx="442" cy="444"/>
            </a:xfrm>
            <a:custGeom>
              <a:avLst/>
              <a:gdLst/>
              <a:ahLst/>
              <a:cxnLst>
                <a:cxn ang="0">
                  <a:pos x="976" y="1773"/>
                </a:cxn>
                <a:cxn ang="0">
                  <a:pos x="1147" y="1738"/>
                </a:cxn>
                <a:cxn ang="0">
                  <a:pos x="1307" y="1670"/>
                </a:cxn>
                <a:cxn ang="0">
                  <a:pos x="1448" y="1575"/>
                </a:cxn>
                <a:cxn ang="0">
                  <a:pos x="1567" y="1455"/>
                </a:cxn>
                <a:cxn ang="0">
                  <a:pos x="1662" y="1312"/>
                </a:cxn>
                <a:cxn ang="0">
                  <a:pos x="1730" y="1152"/>
                </a:cxn>
                <a:cxn ang="0">
                  <a:pos x="1765" y="979"/>
                </a:cxn>
                <a:cxn ang="0">
                  <a:pos x="1765" y="797"/>
                </a:cxn>
                <a:cxn ang="0">
                  <a:pos x="1730" y="624"/>
                </a:cxn>
                <a:cxn ang="0">
                  <a:pos x="1662" y="464"/>
                </a:cxn>
                <a:cxn ang="0">
                  <a:pos x="1567" y="322"/>
                </a:cxn>
                <a:cxn ang="0">
                  <a:pos x="1448" y="202"/>
                </a:cxn>
                <a:cxn ang="0">
                  <a:pos x="1307" y="107"/>
                </a:cxn>
                <a:cxn ang="0">
                  <a:pos x="1147" y="38"/>
                </a:cxn>
                <a:cxn ang="0">
                  <a:pos x="976" y="3"/>
                </a:cxn>
                <a:cxn ang="0">
                  <a:pos x="794" y="3"/>
                </a:cxn>
                <a:cxn ang="0">
                  <a:pos x="622" y="38"/>
                </a:cxn>
                <a:cxn ang="0">
                  <a:pos x="463" y="107"/>
                </a:cxn>
                <a:cxn ang="0">
                  <a:pos x="322" y="202"/>
                </a:cxn>
                <a:cxn ang="0">
                  <a:pos x="203" y="322"/>
                </a:cxn>
                <a:cxn ang="0">
                  <a:pos x="107" y="464"/>
                </a:cxn>
                <a:cxn ang="0">
                  <a:pos x="40" y="624"/>
                </a:cxn>
                <a:cxn ang="0">
                  <a:pos x="4" y="797"/>
                </a:cxn>
                <a:cxn ang="0">
                  <a:pos x="4" y="979"/>
                </a:cxn>
                <a:cxn ang="0">
                  <a:pos x="40" y="1152"/>
                </a:cxn>
                <a:cxn ang="0">
                  <a:pos x="107" y="1312"/>
                </a:cxn>
                <a:cxn ang="0">
                  <a:pos x="203" y="1455"/>
                </a:cxn>
                <a:cxn ang="0">
                  <a:pos x="322" y="1575"/>
                </a:cxn>
                <a:cxn ang="0">
                  <a:pos x="463" y="1670"/>
                </a:cxn>
                <a:cxn ang="0">
                  <a:pos x="622" y="1738"/>
                </a:cxn>
                <a:cxn ang="0">
                  <a:pos x="794" y="1773"/>
                </a:cxn>
              </a:cxnLst>
              <a:rect l="0" t="0" r="r" b="b"/>
              <a:pathLst>
                <a:path w="1770" h="1778">
                  <a:moveTo>
                    <a:pt x="886" y="1778"/>
                  </a:moveTo>
                  <a:lnTo>
                    <a:pt x="976" y="1773"/>
                  </a:lnTo>
                  <a:lnTo>
                    <a:pt x="1063" y="1759"/>
                  </a:lnTo>
                  <a:lnTo>
                    <a:pt x="1147" y="1738"/>
                  </a:lnTo>
                  <a:lnTo>
                    <a:pt x="1229" y="1708"/>
                  </a:lnTo>
                  <a:lnTo>
                    <a:pt x="1307" y="1670"/>
                  </a:lnTo>
                  <a:lnTo>
                    <a:pt x="1379" y="1626"/>
                  </a:lnTo>
                  <a:lnTo>
                    <a:pt x="1448" y="1575"/>
                  </a:lnTo>
                  <a:lnTo>
                    <a:pt x="1510" y="1517"/>
                  </a:lnTo>
                  <a:lnTo>
                    <a:pt x="1567" y="1455"/>
                  </a:lnTo>
                  <a:lnTo>
                    <a:pt x="1619" y="1385"/>
                  </a:lnTo>
                  <a:lnTo>
                    <a:pt x="1662" y="1312"/>
                  </a:lnTo>
                  <a:lnTo>
                    <a:pt x="1699" y="1235"/>
                  </a:lnTo>
                  <a:lnTo>
                    <a:pt x="1730" y="1152"/>
                  </a:lnTo>
                  <a:lnTo>
                    <a:pt x="1751" y="1068"/>
                  </a:lnTo>
                  <a:lnTo>
                    <a:pt x="1765" y="979"/>
                  </a:lnTo>
                  <a:lnTo>
                    <a:pt x="1770" y="889"/>
                  </a:lnTo>
                  <a:lnTo>
                    <a:pt x="1765" y="797"/>
                  </a:lnTo>
                  <a:lnTo>
                    <a:pt x="1751" y="709"/>
                  </a:lnTo>
                  <a:lnTo>
                    <a:pt x="1730" y="624"/>
                  </a:lnTo>
                  <a:lnTo>
                    <a:pt x="1699" y="542"/>
                  </a:lnTo>
                  <a:lnTo>
                    <a:pt x="1662" y="464"/>
                  </a:lnTo>
                  <a:lnTo>
                    <a:pt x="1619" y="391"/>
                  </a:lnTo>
                  <a:lnTo>
                    <a:pt x="1567" y="322"/>
                  </a:lnTo>
                  <a:lnTo>
                    <a:pt x="1510" y="259"/>
                  </a:lnTo>
                  <a:lnTo>
                    <a:pt x="1448" y="202"/>
                  </a:lnTo>
                  <a:lnTo>
                    <a:pt x="1379" y="150"/>
                  </a:lnTo>
                  <a:lnTo>
                    <a:pt x="1307" y="107"/>
                  </a:lnTo>
                  <a:lnTo>
                    <a:pt x="1229" y="69"/>
                  </a:lnTo>
                  <a:lnTo>
                    <a:pt x="1147" y="38"/>
                  </a:lnTo>
                  <a:lnTo>
                    <a:pt x="1063" y="17"/>
                  </a:lnTo>
                  <a:lnTo>
                    <a:pt x="976" y="3"/>
                  </a:lnTo>
                  <a:lnTo>
                    <a:pt x="886" y="0"/>
                  </a:lnTo>
                  <a:lnTo>
                    <a:pt x="794" y="3"/>
                  </a:lnTo>
                  <a:lnTo>
                    <a:pt x="707" y="17"/>
                  </a:lnTo>
                  <a:lnTo>
                    <a:pt x="622" y="38"/>
                  </a:lnTo>
                  <a:lnTo>
                    <a:pt x="541" y="69"/>
                  </a:lnTo>
                  <a:lnTo>
                    <a:pt x="463" y="107"/>
                  </a:lnTo>
                  <a:lnTo>
                    <a:pt x="391" y="150"/>
                  </a:lnTo>
                  <a:lnTo>
                    <a:pt x="322" y="202"/>
                  </a:lnTo>
                  <a:lnTo>
                    <a:pt x="260" y="259"/>
                  </a:lnTo>
                  <a:lnTo>
                    <a:pt x="203" y="322"/>
                  </a:lnTo>
                  <a:lnTo>
                    <a:pt x="151" y="391"/>
                  </a:lnTo>
                  <a:lnTo>
                    <a:pt x="107" y="464"/>
                  </a:lnTo>
                  <a:lnTo>
                    <a:pt x="69" y="542"/>
                  </a:lnTo>
                  <a:lnTo>
                    <a:pt x="40" y="624"/>
                  </a:lnTo>
                  <a:lnTo>
                    <a:pt x="18" y="709"/>
                  </a:lnTo>
                  <a:lnTo>
                    <a:pt x="4" y="797"/>
                  </a:lnTo>
                  <a:lnTo>
                    <a:pt x="0" y="889"/>
                  </a:lnTo>
                  <a:lnTo>
                    <a:pt x="4" y="979"/>
                  </a:lnTo>
                  <a:lnTo>
                    <a:pt x="18" y="1068"/>
                  </a:lnTo>
                  <a:lnTo>
                    <a:pt x="40" y="1152"/>
                  </a:lnTo>
                  <a:lnTo>
                    <a:pt x="69" y="1235"/>
                  </a:lnTo>
                  <a:lnTo>
                    <a:pt x="107" y="1312"/>
                  </a:lnTo>
                  <a:lnTo>
                    <a:pt x="151" y="1385"/>
                  </a:lnTo>
                  <a:lnTo>
                    <a:pt x="203" y="1455"/>
                  </a:lnTo>
                  <a:lnTo>
                    <a:pt x="260" y="1517"/>
                  </a:lnTo>
                  <a:lnTo>
                    <a:pt x="322" y="1575"/>
                  </a:lnTo>
                  <a:lnTo>
                    <a:pt x="391" y="1626"/>
                  </a:lnTo>
                  <a:lnTo>
                    <a:pt x="463" y="1670"/>
                  </a:lnTo>
                  <a:lnTo>
                    <a:pt x="541" y="1708"/>
                  </a:lnTo>
                  <a:lnTo>
                    <a:pt x="622" y="1738"/>
                  </a:lnTo>
                  <a:lnTo>
                    <a:pt x="707" y="1759"/>
                  </a:lnTo>
                  <a:lnTo>
                    <a:pt x="794" y="1773"/>
                  </a:lnTo>
                  <a:lnTo>
                    <a:pt x="886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D8D8D8">
                    <a:gamma/>
                    <a:shade val="65882"/>
                    <a:invGamma/>
                  </a:srgbClr>
                </a:gs>
                <a:gs pos="100000">
                  <a:srgbClr val="D8D8D8"/>
                </a:gs>
              </a:gsLst>
              <a:path path="rect">
                <a:fillToRect l="50000" t="50000" r="50000" b="50000"/>
              </a:path>
            </a:gra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4" name="Freeform 48"/>
            <p:cNvSpPr>
              <a:spLocks/>
            </p:cNvSpPr>
            <p:nvPr/>
          </p:nvSpPr>
          <p:spPr bwMode="auto">
            <a:xfrm>
              <a:off x="3541" y="1897"/>
              <a:ext cx="355" cy="358"/>
            </a:xfrm>
            <a:custGeom>
              <a:avLst/>
              <a:gdLst/>
              <a:ahLst/>
              <a:cxnLst>
                <a:cxn ang="0">
                  <a:pos x="782" y="1425"/>
                </a:cxn>
                <a:cxn ang="0">
                  <a:pos x="920" y="1397"/>
                </a:cxn>
                <a:cxn ang="0">
                  <a:pos x="1048" y="1342"/>
                </a:cxn>
                <a:cxn ang="0">
                  <a:pos x="1161" y="1266"/>
                </a:cxn>
                <a:cxn ang="0">
                  <a:pos x="1257" y="1170"/>
                </a:cxn>
                <a:cxn ang="0">
                  <a:pos x="1333" y="1055"/>
                </a:cxn>
                <a:cxn ang="0">
                  <a:pos x="1387" y="927"/>
                </a:cxn>
                <a:cxn ang="0">
                  <a:pos x="1415" y="788"/>
                </a:cxn>
                <a:cxn ang="0">
                  <a:pos x="1415" y="641"/>
                </a:cxn>
                <a:cxn ang="0">
                  <a:pos x="1387" y="503"/>
                </a:cxn>
                <a:cxn ang="0">
                  <a:pos x="1333" y="374"/>
                </a:cxn>
                <a:cxn ang="0">
                  <a:pos x="1257" y="260"/>
                </a:cxn>
                <a:cxn ang="0">
                  <a:pos x="1161" y="164"/>
                </a:cxn>
                <a:cxn ang="0">
                  <a:pos x="1048" y="86"/>
                </a:cxn>
                <a:cxn ang="0">
                  <a:pos x="920" y="32"/>
                </a:cxn>
                <a:cxn ang="0">
                  <a:pos x="782" y="4"/>
                </a:cxn>
                <a:cxn ang="0">
                  <a:pos x="636" y="4"/>
                </a:cxn>
                <a:cxn ang="0">
                  <a:pos x="498" y="32"/>
                </a:cxn>
                <a:cxn ang="0">
                  <a:pos x="371" y="86"/>
                </a:cxn>
                <a:cxn ang="0">
                  <a:pos x="257" y="164"/>
                </a:cxn>
                <a:cxn ang="0">
                  <a:pos x="161" y="260"/>
                </a:cxn>
                <a:cxn ang="0">
                  <a:pos x="85" y="374"/>
                </a:cxn>
                <a:cxn ang="0">
                  <a:pos x="32" y="503"/>
                </a:cxn>
                <a:cxn ang="0">
                  <a:pos x="4" y="641"/>
                </a:cxn>
                <a:cxn ang="0">
                  <a:pos x="4" y="788"/>
                </a:cxn>
                <a:cxn ang="0">
                  <a:pos x="32" y="927"/>
                </a:cxn>
                <a:cxn ang="0">
                  <a:pos x="85" y="1055"/>
                </a:cxn>
                <a:cxn ang="0">
                  <a:pos x="161" y="1170"/>
                </a:cxn>
                <a:cxn ang="0">
                  <a:pos x="257" y="1266"/>
                </a:cxn>
                <a:cxn ang="0">
                  <a:pos x="371" y="1342"/>
                </a:cxn>
                <a:cxn ang="0">
                  <a:pos x="498" y="1397"/>
                </a:cxn>
                <a:cxn ang="0">
                  <a:pos x="636" y="1425"/>
                </a:cxn>
              </a:cxnLst>
              <a:rect l="0" t="0" r="r" b="b"/>
              <a:pathLst>
                <a:path w="1420" h="1430">
                  <a:moveTo>
                    <a:pt x="710" y="1430"/>
                  </a:moveTo>
                  <a:lnTo>
                    <a:pt x="782" y="1425"/>
                  </a:lnTo>
                  <a:lnTo>
                    <a:pt x="853" y="1414"/>
                  </a:lnTo>
                  <a:lnTo>
                    <a:pt x="920" y="1397"/>
                  </a:lnTo>
                  <a:lnTo>
                    <a:pt x="986" y="1373"/>
                  </a:lnTo>
                  <a:lnTo>
                    <a:pt x="1048" y="1342"/>
                  </a:lnTo>
                  <a:lnTo>
                    <a:pt x="1106" y="1307"/>
                  </a:lnTo>
                  <a:lnTo>
                    <a:pt x="1161" y="1266"/>
                  </a:lnTo>
                  <a:lnTo>
                    <a:pt x="1212" y="1220"/>
                  </a:lnTo>
                  <a:lnTo>
                    <a:pt x="1257" y="1170"/>
                  </a:lnTo>
                  <a:lnTo>
                    <a:pt x="1298" y="1114"/>
                  </a:lnTo>
                  <a:lnTo>
                    <a:pt x="1333" y="1055"/>
                  </a:lnTo>
                  <a:lnTo>
                    <a:pt x="1364" y="993"/>
                  </a:lnTo>
                  <a:lnTo>
                    <a:pt x="1387" y="927"/>
                  </a:lnTo>
                  <a:lnTo>
                    <a:pt x="1404" y="859"/>
                  </a:lnTo>
                  <a:lnTo>
                    <a:pt x="1415" y="788"/>
                  </a:lnTo>
                  <a:lnTo>
                    <a:pt x="1420" y="716"/>
                  </a:lnTo>
                  <a:lnTo>
                    <a:pt x="1415" y="641"/>
                  </a:lnTo>
                  <a:lnTo>
                    <a:pt x="1404" y="571"/>
                  </a:lnTo>
                  <a:lnTo>
                    <a:pt x="1387" y="503"/>
                  </a:lnTo>
                  <a:lnTo>
                    <a:pt x="1364" y="437"/>
                  </a:lnTo>
                  <a:lnTo>
                    <a:pt x="1333" y="374"/>
                  </a:lnTo>
                  <a:lnTo>
                    <a:pt x="1298" y="316"/>
                  </a:lnTo>
                  <a:lnTo>
                    <a:pt x="1257" y="260"/>
                  </a:lnTo>
                  <a:lnTo>
                    <a:pt x="1212" y="210"/>
                  </a:lnTo>
                  <a:lnTo>
                    <a:pt x="1161" y="164"/>
                  </a:lnTo>
                  <a:lnTo>
                    <a:pt x="1106" y="123"/>
                  </a:lnTo>
                  <a:lnTo>
                    <a:pt x="1048" y="86"/>
                  </a:lnTo>
                  <a:lnTo>
                    <a:pt x="986" y="56"/>
                  </a:lnTo>
                  <a:lnTo>
                    <a:pt x="920" y="32"/>
                  </a:lnTo>
                  <a:lnTo>
                    <a:pt x="853" y="14"/>
                  </a:lnTo>
                  <a:lnTo>
                    <a:pt x="782" y="4"/>
                  </a:lnTo>
                  <a:lnTo>
                    <a:pt x="710" y="0"/>
                  </a:lnTo>
                  <a:lnTo>
                    <a:pt x="636" y="4"/>
                  </a:lnTo>
                  <a:lnTo>
                    <a:pt x="566" y="14"/>
                  </a:lnTo>
                  <a:lnTo>
                    <a:pt x="498" y="32"/>
                  </a:lnTo>
                  <a:lnTo>
                    <a:pt x="433" y="56"/>
                  </a:lnTo>
                  <a:lnTo>
                    <a:pt x="371" y="86"/>
                  </a:lnTo>
                  <a:lnTo>
                    <a:pt x="312" y="123"/>
                  </a:lnTo>
                  <a:lnTo>
                    <a:pt x="257" y="164"/>
                  </a:lnTo>
                  <a:lnTo>
                    <a:pt x="207" y="210"/>
                  </a:lnTo>
                  <a:lnTo>
                    <a:pt x="161" y="260"/>
                  </a:lnTo>
                  <a:lnTo>
                    <a:pt x="120" y="316"/>
                  </a:lnTo>
                  <a:lnTo>
                    <a:pt x="85" y="374"/>
                  </a:lnTo>
                  <a:lnTo>
                    <a:pt x="55" y="437"/>
                  </a:lnTo>
                  <a:lnTo>
                    <a:pt x="32" y="503"/>
                  </a:lnTo>
                  <a:lnTo>
                    <a:pt x="14" y="571"/>
                  </a:lnTo>
                  <a:lnTo>
                    <a:pt x="4" y="641"/>
                  </a:lnTo>
                  <a:lnTo>
                    <a:pt x="0" y="716"/>
                  </a:lnTo>
                  <a:lnTo>
                    <a:pt x="4" y="788"/>
                  </a:lnTo>
                  <a:lnTo>
                    <a:pt x="14" y="859"/>
                  </a:lnTo>
                  <a:lnTo>
                    <a:pt x="32" y="927"/>
                  </a:lnTo>
                  <a:lnTo>
                    <a:pt x="55" y="993"/>
                  </a:lnTo>
                  <a:lnTo>
                    <a:pt x="85" y="1055"/>
                  </a:lnTo>
                  <a:lnTo>
                    <a:pt x="120" y="1114"/>
                  </a:lnTo>
                  <a:lnTo>
                    <a:pt x="161" y="1170"/>
                  </a:lnTo>
                  <a:lnTo>
                    <a:pt x="207" y="1220"/>
                  </a:lnTo>
                  <a:lnTo>
                    <a:pt x="257" y="1266"/>
                  </a:lnTo>
                  <a:lnTo>
                    <a:pt x="312" y="1307"/>
                  </a:lnTo>
                  <a:lnTo>
                    <a:pt x="371" y="1342"/>
                  </a:lnTo>
                  <a:lnTo>
                    <a:pt x="433" y="1373"/>
                  </a:lnTo>
                  <a:lnTo>
                    <a:pt x="498" y="1397"/>
                  </a:lnTo>
                  <a:lnTo>
                    <a:pt x="566" y="1414"/>
                  </a:lnTo>
                  <a:lnTo>
                    <a:pt x="636" y="1425"/>
                  </a:lnTo>
                  <a:lnTo>
                    <a:pt x="710" y="1430"/>
                  </a:lnTo>
                  <a:close/>
                </a:path>
              </a:pathLst>
            </a:custGeom>
            <a:gradFill rotWithShape="0">
              <a:gsLst>
                <a:gs pos="0">
                  <a:srgbClr val="D8D8D8"/>
                </a:gs>
                <a:gs pos="100000">
                  <a:srgbClr val="D8D8D8">
                    <a:gamma/>
                    <a:shade val="65882"/>
                    <a:invGamma/>
                  </a:srgbClr>
                </a:gs>
              </a:gsLst>
              <a:lin ang="5400000" scaled="1"/>
            </a:gra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5" name="Freeform 49"/>
            <p:cNvSpPr>
              <a:spLocks/>
            </p:cNvSpPr>
            <p:nvPr/>
          </p:nvSpPr>
          <p:spPr bwMode="auto">
            <a:xfrm>
              <a:off x="3658" y="2018"/>
              <a:ext cx="115" cy="117"/>
            </a:xfrm>
            <a:custGeom>
              <a:avLst/>
              <a:gdLst/>
              <a:ahLst/>
              <a:cxnLst>
                <a:cxn ang="0">
                  <a:pos x="460" y="201"/>
                </a:cxn>
                <a:cxn ang="0">
                  <a:pos x="450" y="156"/>
                </a:cxn>
                <a:cxn ang="0">
                  <a:pos x="431" y="115"/>
                </a:cxn>
                <a:cxn ang="0">
                  <a:pos x="404" y="78"/>
                </a:cxn>
                <a:cxn ang="0">
                  <a:pos x="373" y="48"/>
                </a:cxn>
                <a:cxn ang="0">
                  <a:pos x="335" y="24"/>
                </a:cxn>
                <a:cxn ang="0">
                  <a:pos x="293" y="8"/>
                </a:cxn>
                <a:cxn ang="0">
                  <a:pos x="248" y="0"/>
                </a:cxn>
                <a:cxn ang="0">
                  <a:pos x="200" y="1"/>
                </a:cxn>
                <a:cxn ang="0">
                  <a:pos x="155" y="11"/>
                </a:cxn>
                <a:cxn ang="0">
                  <a:pos x="114" y="30"/>
                </a:cxn>
                <a:cxn ang="0">
                  <a:pos x="78" y="56"/>
                </a:cxn>
                <a:cxn ang="0">
                  <a:pos x="48" y="89"/>
                </a:cxn>
                <a:cxn ang="0">
                  <a:pos x="23" y="127"/>
                </a:cxn>
                <a:cxn ang="0">
                  <a:pos x="7" y="169"/>
                </a:cxn>
                <a:cxn ang="0">
                  <a:pos x="0" y="214"/>
                </a:cxn>
                <a:cxn ang="0">
                  <a:pos x="1" y="262"/>
                </a:cxn>
                <a:cxn ang="0">
                  <a:pos x="11" y="308"/>
                </a:cxn>
                <a:cxn ang="0">
                  <a:pos x="30" y="349"/>
                </a:cxn>
                <a:cxn ang="0">
                  <a:pos x="56" y="385"/>
                </a:cxn>
                <a:cxn ang="0">
                  <a:pos x="88" y="417"/>
                </a:cxn>
                <a:cxn ang="0">
                  <a:pos x="126" y="441"/>
                </a:cxn>
                <a:cxn ang="0">
                  <a:pos x="168" y="457"/>
                </a:cxn>
                <a:cxn ang="0">
                  <a:pos x="212" y="465"/>
                </a:cxn>
                <a:cxn ang="0">
                  <a:pos x="260" y="464"/>
                </a:cxn>
                <a:cxn ang="0">
                  <a:pos x="306" y="454"/>
                </a:cxn>
                <a:cxn ang="0">
                  <a:pos x="347" y="435"/>
                </a:cxn>
                <a:cxn ang="0">
                  <a:pos x="383" y="408"/>
                </a:cxn>
                <a:cxn ang="0">
                  <a:pos x="414" y="376"/>
                </a:cxn>
                <a:cxn ang="0">
                  <a:pos x="438" y="337"/>
                </a:cxn>
                <a:cxn ang="0">
                  <a:pos x="455" y="295"/>
                </a:cxn>
                <a:cxn ang="0">
                  <a:pos x="462" y="249"/>
                </a:cxn>
              </a:cxnLst>
              <a:rect l="0" t="0" r="r" b="b"/>
              <a:pathLst>
                <a:path w="463" h="467">
                  <a:moveTo>
                    <a:pt x="463" y="225"/>
                  </a:moveTo>
                  <a:lnTo>
                    <a:pt x="460" y="201"/>
                  </a:lnTo>
                  <a:lnTo>
                    <a:pt x="456" y="178"/>
                  </a:lnTo>
                  <a:lnTo>
                    <a:pt x="450" y="156"/>
                  </a:lnTo>
                  <a:lnTo>
                    <a:pt x="442" y="135"/>
                  </a:lnTo>
                  <a:lnTo>
                    <a:pt x="431" y="115"/>
                  </a:lnTo>
                  <a:lnTo>
                    <a:pt x="418" y="96"/>
                  </a:lnTo>
                  <a:lnTo>
                    <a:pt x="404" y="78"/>
                  </a:lnTo>
                  <a:lnTo>
                    <a:pt x="389" y="63"/>
                  </a:lnTo>
                  <a:lnTo>
                    <a:pt x="373" y="48"/>
                  </a:lnTo>
                  <a:lnTo>
                    <a:pt x="354" y="35"/>
                  </a:lnTo>
                  <a:lnTo>
                    <a:pt x="335" y="24"/>
                  </a:lnTo>
                  <a:lnTo>
                    <a:pt x="314" y="15"/>
                  </a:lnTo>
                  <a:lnTo>
                    <a:pt x="293" y="8"/>
                  </a:lnTo>
                  <a:lnTo>
                    <a:pt x="270" y="2"/>
                  </a:lnTo>
                  <a:lnTo>
                    <a:pt x="248" y="0"/>
                  </a:lnTo>
                  <a:lnTo>
                    <a:pt x="224" y="0"/>
                  </a:lnTo>
                  <a:lnTo>
                    <a:pt x="200" y="1"/>
                  </a:lnTo>
                  <a:lnTo>
                    <a:pt x="177" y="5"/>
                  </a:lnTo>
                  <a:lnTo>
                    <a:pt x="155" y="11"/>
                  </a:lnTo>
                  <a:lnTo>
                    <a:pt x="134" y="20"/>
                  </a:lnTo>
                  <a:lnTo>
                    <a:pt x="114" y="30"/>
                  </a:lnTo>
                  <a:lnTo>
                    <a:pt x="96" y="42"/>
                  </a:lnTo>
                  <a:lnTo>
                    <a:pt x="78" y="56"/>
                  </a:lnTo>
                  <a:lnTo>
                    <a:pt x="62" y="71"/>
                  </a:lnTo>
                  <a:lnTo>
                    <a:pt x="48" y="89"/>
                  </a:lnTo>
                  <a:lnTo>
                    <a:pt x="35" y="107"/>
                  </a:lnTo>
                  <a:lnTo>
                    <a:pt x="23" y="127"/>
                  </a:lnTo>
                  <a:lnTo>
                    <a:pt x="14" y="147"/>
                  </a:lnTo>
                  <a:lnTo>
                    <a:pt x="7" y="169"/>
                  </a:lnTo>
                  <a:lnTo>
                    <a:pt x="2" y="191"/>
                  </a:lnTo>
                  <a:lnTo>
                    <a:pt x="0" y="214"/>
                  </a:lnTo>
                  <a:lnTo>
                    <a:pt x="0" y="238"/>
                  </a:lnTo>
                  <a:lnTo>
                    <a:pt x="1" y="262"/>
                  </a:lnTo>
                  <a:lnTo>
                    <a:pt x="5" y="285"/>
                  </a:lnTo>
                  <a:lnTo>
                    <a:pt x="11" y="308"/>
                  </a:lnTo>
                  <a:lnTo>
                    <a:pt x="19" y="329"/>
                  </a:lnTo>
                  <a:lnTo>
                    <a:pt x="30" y="349"/>
                  </a:lnTo>
                  <a:lnTo>
                    <a:pt x="42" y="368"/>
                  </a:lnTo>
                  <a:lnTo>
                    <a:pt x="56" y="385"/>
                  </a:lnTo>
                  <a:lnTo>
                    <a:pt x="71" y="402"/>
                  </a:lnTo>
                  <a:lnTo>
                    <a:pt x="88" y="417"/>
                  </a:lnTo>
                  <a:lnTo>
                    <a:pt x="106" y="430"/>
                  </a:lnTo>
                  <a:lnTo>
                    <a:pt x="126" y="441"/>
                  </a:lnTo>
                  <a:lnTo>
                    <a:pt x="146" y="450"/>
                  </a:lnTo>
                  <a:lnTo>
                    <a:pt x="168" y="457"/>
                  </a:lnTo>
                  <a:lnTo>
                    <a:pt x="190" y="463"/>
                  </a:lnTo>
                  <a:lnTo>
                    <a:pt x="212" y="465"/>
                  </a:lnTo>
                  <a:lnTo>
                    <a:pt x="237" y="467"/>
                  </a:lnTo>
                  <a:lnTo>
                    <a:pt x="260" y="464"/>
                  </a:lnTo>
                  <a:lnTo>
                    <a:pt x="284" y="460"/>
                  </a:lnTo>
                  <a:lnTo>
                    <a:pt x="306" y="454"/>
                  </a:lnTo>
                  <a:lnTo>
                    <a:pt x="327" y="445"/>
                  </a:lnTo>
                  <a:lnTo>
                    <a:pt x="347" y="435"/>
                  </a:lnTo>
                  <a:lnTo>
                    <a:pt x="366" y="422"/>
                  </a:lnTo>
                  <a:lnTo>
                    <a:pt x="383" y="408"/>
                  </a:lnTo>
                  <a:lnTo>
                    <a:pt x="400" y="392"/>
                  </a:lnTo>
                  <a:lnTo>
                    <a:pt x="414" y="376"/>
                  </a:lnTo>
                  <a:lnTo>
                    <a:pt x="426" y="357"/>
                  </a:lnTo>
                  <a:lnTo>
                    <a:pt x="438" y="337"/>
                  </a:lnTo>
                  <a:lnTo>
                    <a:pt x="447" y="317"/>
                  </a:lnTo>
                  <a:lnTo>
                    <a:pt x="455" y="295"/>
                  </a:lnTo>
                  <a:lnTo>
                    <a:pt x="459" y="273"/>
                  </a:lnTo>
                  <a:lnTo>
                    <a:pt x="462" y="249"/>
                  </a:lnTo>
                  <a:lnTo>
                    <a:pt x="463" y="22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6" name="Freeform 50"/>
            <p:cNvSpPr>
              <a:spLocks/>
            </p:cNvSpPr>
            <p:nvPr/>
          </p:nvSpPr>
          <p:spPr bwMode="auto">
            <a:xfrm>
              <a:off x="3644" y="2004"/>
              <a:ext cx="49" cy="4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0" y="64"/>
                </a:cxn>
                <a:cxn ang="0">
                  <a:pos x="136" y="195"/>
                </a:cxn>
                <a:cxn ang="0">
                  <a:pos x="196" y="132"/>
                </a:cxn>
                <a:cxn ang="0">
                  <a:pos x="59" y="0"/>
                </a:cxn>
              </a:cxnLst>
              <a:rect l="0" t="0" r="r" b="b"/>
              <a:pathLst>
                <a:path w="196" h="195">
                  <a:moveTo>
                    <a:pt x="59" y="0"/>
                  </a:moveTo>
                  <a:lnTo>
                    <a:pt x="0" y="64"/>
                  </a:lnTo>
                  <a:lnTo>
                    <a:pt x="136" y="195"/>
                  </a:lnTo>
                  <a:lnTo>
                    <a:pt x="196" y="13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7" name="Freeform 51"/>
            <p:cNvSpPr>
              <a:spLocks/>
            </p:cNvSpPr>
            <p:nvPr/>
          </p:nvSpPr>
          <p:spPr bwMode="auto">
            <a:xfrm>
              <a:off x="3639" y="2020"/>
              <a:ext cx="39" cy="38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1" y="0"/>
                </a:cxn>
                <a:cxn ang="0">
                  <a:pos x="157" y="131"/>
                </a:cxn>
                <a:cxn ang="0">
                  <a:pos x="129" y="154"/>
                </a:cxn>
                <a:cxn ang="0">
                  <a:pos x="0" y="29"/>
                </a:cxn>
              </a:cxnLst>
              <a:rect l="0" t="0" r="r" b="b"/>
              <a:pathLst>
                <a:path w="157" h="154">
                  <a:moveTo>
                    <a:pt x="0" y="29"/>
                  </a:moveTo>
                  <a:lnTo>
                    <a:pt x="21" y="0"/>
                  </a:lnTo>
                  <a:lnTo>
                    <a:pt x="157" y="131"/>
                  </a:lnTo>
                  <a:lnTo>
                    <a:pt x="129" y="15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8" name="Freeform 52"/>
            <p:cNvSpPr>
              <a:spLocks/>
            </p:cNvSpPr>
            <p:nvPr/>
          </p:nvSpPr>
          <p:spPr bwMode="auto">
            <a:xfrm>
              <a:off x="3659" y="1999"/>
              <a:ext cx="39" cy="3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32" y="0"/>
                </a:cxn>
                <a:cxn ang="0">
                  <a:pos x="158" y="121"/>
                </a:cxn>
                <a:cxn ang="0">
                  <a:pos x="137" y="151"/>
                </a:cxn>
                <a:cxn ang="0">
                  <a:pos x="0" y="19"/>
                </a:cxn>
              </a:cxnLst>
              <a:rect l="0" t="0" r="r" b="b"/>
              <a:pathLst>
                <a:path w="158" h="151">
                  <a:moveTo>
                    <a:pt x="0" y="19"/>
                  </a:moveTo>
                  <a:lnTo>
                    <a:pt x="32" y="0"/>
                  </a:lnTo>
                  <a:lnTo>
                    <a:pt x="158" y="121"/>
                  </a:lnTo>
                  <a:lnTo>
                    <a:pt x="137" y="15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9" name="Freeform 53"/>
            <p:cNvSpPr>
              <a:spLocks/>
            </p:cNvSpPr>
            <p:nvPr/>
          </p:nvSpPr>
          <p:spPr bwMode="auto">
            <a:xfrm>
              <a:off x="3681" y="2040"/>
              <a:ext cx="74" cy="75"/>
            </a:xfrm>
            <a:custGeom>
              <a:avLst/>
              <a:gdLst/>
              <a:ahLst/>
              <a:cxnLst>
                <a:cxn ang="0">
                  <a:pos x="297" y="145"/>
                </a:cxn>
                <a:cxn ang="0">
                  <a:pos x="295" y="119"/>
                </a:cxn>
                <a:cxn ang="0">
                  <a:pos x="289" y="96"/>
                </a:cxn>
                <a:cxn ang="0">
                  <a:pos x="281" y="77"/>
                </a:cxn>
                <a:cxn ang="0">
                  <a:pos x="271" y="61"/>
                </a:cxn>
                <a:cxn ang="0">
                  <a:pos x="260" y="47"/>
                </a:cxn>
                <a:cxn ang="0">
                  <a:pos x="247" y="35"/>
                </a:cxn>
                <a:cxn ang="0">
                  <a:pos x="233" y="26"/>
                </a:cxn>
                <a:cxn ang="0">
                  <a:pos x="219" y="17"/>
                </a:cxn>
                <a:cxn ang="0">
                  <a:pos x="205" y="12"/>
                </a:cxn>
                <a:cxn ang="0">
                  <a:pos x="191" y="7"/>
                </a:cxn>
                <a:cxn ang="0">
                  <a:pos x="178" y="3"/>
                </a:cxn>
                <a:cxn ang="0">
                  <a:pos x="167" y="2"/>
                </a:cxn>
                <a:cxn ang="0">
                  <a:pos x="157" y="0"/>
                </a:cxn>
                <a:cxn ang="0">
                  <a:pos x="150" y="0"/>
                </a:cxn>
                <a:cxn ang="0">
                  <a:pos x="145" y="0"/>
                </a:cxn>
                <a:cxn ang="0">
                  <a:pos x="144" y="0"/>
                </a:cxn>
                <a:cxn ang="0">
                  <a:pos x="0" y="154"/>
                </a:cxn>
                <a:cxn ang="0">
                  <a:pos x="0" y="155"/>
                </a:cxn>
                <a:cxn ang="0">
                  <a:pos x="0" y="160"/>
                </a:cxn>
                <a:cxn ang="0">
                  <a:pos x="1" y="168"/>
                </a:cxn>
                <a:cxn ang="0">
                  <a:pos x="4" y="179"/>
                </a:cxn>
                <a:cxn ang="0">
                  <a:pos x="6" y="190"/>
                </a:cxn>
                <a:cxn ang="0">
                  <a:pos x="10" y="203"/>
                </a:cxn>
                <a:cxn ang="0">
                  <a:pos x="15" y="217"/>
                </a:cxn>
                <a:cxn ang="0">
                  <a:pos x="22" y="232"/>
                </a:cxn>
                <a:cxn ang="0">
                  <a:pos x="31" y="246"/>
                </a:cxn>
                <a:cxn ang="0">
                  <a:pos x="41" y="260"/>
                </a:cxn>
                <a:cxn ang="0">
                  <a:pos x="53" y="272"/>
                </a:cxn>
                <a:cxn ang="0">
                  <a:pos x="68" y="282"/>
                </a:cxn>
                <a:cxn ang="0">
                  <a:pos x="84" y="292"/>
                </a:cxn>
                <a:cxn ang="0">
                  <a:pos x="104" y="297"/>
                </a:cxn>
                <a:cxn ang="0">
                  <a:pos x="126" y="300"/>
                </a:cxn>
                <a:cxn ang="0">
                  <a:pos x="152" y="300"/>
                </a:cxn>
                <a:cxn ang="0">
                  <a:pos x="166" y="297"/>
                </a:cxn>
                <a:cxn ang="0">
                  <a:pos x="181" y="294"/>
                </a:cxn>
                <a:cxn ang="0">
                  <a:pos x="195" y="289"/>
                </a:cxn>
                <a:cxn ang="0">
                  <a:pos x="209" y="283"/>
                </a:cxn>
                <a:cxn ang="0">
                  <a:pos x="222" y="276"/>
                </a:cxn>
                <a:cxn ang="0">
                  <a:pos x="234" y="268"/>
                </a:cxn>
                <a:cxn ang="0">
                  <a:pos x="246" y="260"/>
                </a:cxn>
                <a:cxn ang="0">
                  <a:pos x="256" y="249"/>
                </a:cxn>
                <a:cxn ang="0">
                  <a:pos x="266" y="239"/>
                </a:cxn>
                <a:cxn ang="0">
                  <a:pos x="274" y="227"/>
                </a:cxn>
                <a:cxn ang="0">
                  <a:pos x="281" y="215"/>
                </a:cxn>
                <a:cxn ang="0">
                  <a:pos x="287" y="202"/>
                </a:cxn>
                <a:cxn ang="0">
                  <a:pos x="291" y="188"/>
                </a:cxn>
                <a:cxn ang="0">
                  <a:pos x="295" y="174"/>
                </a:cxn>
                <a:cxn ang="0">
                  <a:pos x="296" y="159"/>
                </a:cxn>
                <a:cxn ang="0">
                  <a:pos x="297" y="145"/>
                </a:cxn>
              </a:cxnLst>
              <a:rect l="0" t="0" r="r" b="b"/>
              <a:pathLst>
                <a:path w="297" h="300">
                  <a:moveTo>
                    <a:pt x="297" y="145"/>
                  </a:moveTo>
                  <a:lnTo>
                    <a:pt x="295" y="119"/>
                  </a:lnTo>
                  <a:lnTo>
                    <a:pt x="289" y="96"/>
                  </a:lnTo>
                  <a:lnTo>
                    <a:pt x="281" y="77"/>
                  </a:lnTo>
                  <a:lnTo>
                    <a:pt x="271" y="61"/>
                  </a:lnTo>
                  <a:lnTo>
                    <a:pt x="260" y="47"/>
                  </a:lnTo>
                  <a:lnTo>
                    <a:pt x="247" y="35"/>
                  </a:lnTo>
                  <a:lnTo>
                    <a:pt x="233" y="26"/>
                  </a:lnTo>
                  <a:lnTo>
                    <a:pt x="219" y="17"/>
                  </a:lnTo>
                  <a:lnTo>
                    <a:pt x="205" y="12"/>
                  </a:lnTo>
                  <a:lnTo>
                    <a:pt x="191" y="7"/>
                  </a:lnTo>
                  <a:lnTo>
                    <a:pt x="178" y="3"/>
                  </a:lnTo>
                  <a:lnTo>
                    <a:pt x="167" y="2"/>
                  </a:lnTo>
                  <a:lnTo>
                    <a:pt x="157" y="0"/>
                  </a:lnTo>
                  <a:lnTo>
                    <a:pt x="150" y="0"/>
                  </a:lnTo>
                  <a:lnTo>
                    <a:pt x="145" y="0"/>
                  </a:lnTo>
                  <a:lnTo>
                    <a:pt x="144" y="0"/>
                  </a:lnTo>
                  <a:lnTo>
                    <a:pt x="0" y="154"/>
                  </a:lnTo>
                  <a:lnTo>
                    <a:pt x="0" y="155"/>
                  </a:lnTo>
                  <a:lnTo>
                    <a:pt x="0" y="160"/>
                  </a:lnTo>
                  <a:lnTo>
                    <a:pt x="1" y="168"/>
                  </a:lnTo>
                  <a:lnTo>
                    <a:pt x="4" y="179"/>
                  </a:lnTo>
                  <a:lnTo>
                    <a:pt x="6" y="190"/>
                  </a:lnTo>
                  <a:lnTo>
                    <a:pt x="10" y="203"/>
                  </a:lnTo>
                  <a:lnTo>
                    <a:pt x="15" y="217"/>
                  </a:lnTo>
                  <a:lnTo>
                    <a:pt x="22" y="232"/>
                  </a:lnTo>
                  <a:lnTo>
                    <a:pt x="31" y="246"/>
                  </a:lnTo>
                  <a:lnTo>
                    <a:pt x="41" y="260"/>
                  </a:lnTo>
                  <a:lnTo>
                    <a:pt x="53" y="272"/>
                  </a:lnTo>
                  <a:lnTo>
                    <a:pt x="68" y="282"/>
                  </a:lnTo>
                  <a:lnTo>
                    <a:pt x="84" y="292"/>
                  </a:lnTo>
                  <a:lnTo>
                    <a:pt x="104" y="297"/>
                  </a:lnTo>
                  <a:lnTo>
                    <a:pt x="126" y="300"/>
                  </a:lnTo>
                  <a:lnTo>
                    <a:pt x="152" y="300"/>
                  </a:lnTo>
                  <a:lnTo>
                    <a:pt x="166" y="297"/>
                  </a:lnTo>
                  <a:lnTo>
                    <a:pt x="181" y="294"/>
                  </a:lnTo>
                  <a:lnTo>
                    <a:pt x="195" y="289"/>
                  </a:lnTo>
                  <a:lnTo>
                    <a:pt x="209" y="283"/>
                  </a:lnTo>
                  <a:lnTo>
                    <a:pt x="222" y="276"/>
                  </a:lnTo>
                  <a:lnTo>
                    <a:pt x="234" y="268"/>
                  </a:lnTo>
                  <a:lnTo>
                    <a:pt x="246" y="260"/>
                  </a:lnTo>
                  <a:lnTo>
                    <a:pt x="256" y="249"/>
                  </a:lnTo>
                  <a:lnTo>
                    <a:pt x="266" y="239"/>
                  </a:lnTo>
                  <a:lnTo>
                    <a:pt x="274" y="227"/>
                  </a:lnTo>
                  <a:lnTo>
                    <a:pt x="281" y="215"/>
                  </a:lnTo>
                  <a:lnTo>
                    <a:pt x="287" y="202"/>
                  </a:lnTo>
                  <a:lnTo>
                    <a:pt x="291" y="188"/>
                  </a:lnTo>
                  <a:lnTo>
                    <a:pt x="295" y="174"/>
                  </a:lnTo>
                  <a:lnTo>
                    <a:pt x="296" y="159"/>
                  </a:lnTo>
                  <a:lnTo>
                    <a:pt x="297" y="14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0" name="Freeform 54"/>
            <p:cNvSpPr>
              <a:spLocks/>
            </p:cNvSpPr>
            <p:nvPr/>
          </p:nvSpPr>
          <p:spPr bwMode="auto">
            <a:xfrm>
              <a:off x="3678" y="2037"/>
              <a:ext cx="29" cy="29"/>
            </a:xfrm>
            <a:custGeom>
              <a:avLst/>
              <a:gdLst/>
              <a:ahLst/>
              <a:cxnLst>
                <a:cxn ang="0">
                  <a:pos x="119" y="54"/>
                </a:cxn>
                <a:cxn ang="0">
                  <a:pos x="61" y="0"/>
                </a:cxn>
                <a:cxn ang="0">
                  <a:pos x="0" y="62"/>
                </a:cxn>
                <a:cxn ang="0">
                  <a:pos x="59" y="117"/>
                </a:cxn>
                <a:cxn ang="0">
                  <a:pos x="119" y="54"/>
                </a:cxn>
              </a:cxnLst>
              <a:rect l="0" t="0" r="r" b="b"/>
              <a:pathLst>
                <a:path w="119" h="117">
                  <a:moveTo>
                    <a:pt x="119" y="54"/>
                  </a:moveTo>
                  <a:lnTo>
                    <a:pt x="61" y="0"/>
                  </a:lnTo>
                  <a:lnTo>
                    <a:pt x="0" y="62"/>
                  </a:lnTo>
                  <a:lnTo>
                    <a:pt x="59" y="117"/>
                  </a:lnTo>
                  <a:lnTo>
                    <a:pt x="119" y="5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1" name="Freeform 55"/>
            <p:cNvSpPr>
              <a:spLocks/>
            </p:cNvSpPr>
            <p:nvPr/>
          </p:nvSpPr>
          <p:spPr bwMode="auto">
            <a:xfrm>
              <a:off x="3457" y="1726"/>
              <a:ext cx="66" cy="66"/>
            </a:xfrm>
            <a:custGeom>
              <a:avLst/>
              <a:gdLst/>
              <a:ahLst/>
              <a:cxnLst>
                <a:cxn ang="0">
                  <a:pos x="142" y="262"/>
                </a:cxn>
                <a:cxn ang="0">
                  <a:pos x="168" y="256"/>
                </a:cxn>
                <a:cxn ang="0">
                  <a:pos x="191" y="247"/>
                </a:cxn>
                <a:cxn ang="0">
                  <a:pos x="212" y="233"/>
                </a:cxn>
                <a:cxn ang="0">
                  <a:pos x="230" y="215"/>
                </a:cxn>
                <a:cxn ang="0">
                  <a:pos x="244" y="194"/>
                </a:cxn>
                <a:cxn ang="0">
                  <a:pos x="253" y="169"/>
                </a:cxn>
                <a:cxn ang="0">
                  <a:pos x="259" y="143"/>
                </a:cxn>
                <a:cxn ang="0">
                  <a:pos x="259" y="116"/>
                </a:cxn>
                <a:cxn ang="0">
                  <a:pos x="253" y="91"/>
                </a:cxn>
                <a:cxn ang="0">
                  <a:pos x="244" y="68"/>
                </a:cxn>
                <a:cxn ang="0">
                  <a:pos x="230" y="47"/>
                </a:cxn>
                <a:cxn ang="0">
                  <a:pos x="212" y="29"/>
                </a:cxn>
                <a:cxn ang="0">
                  <a:pos x="191" y="15"/>
                </a:cxn>
                <a:cxn ang="0">
                  <a:pos x="168" y="6"/>
                </a:cxn>
                <a:cxn ang="0">
                  <a:pos x="142" y="0"/>
                </a:cxn>
                <a:cxn ang="0">
                  <a:pos x="115" y="0"/>
                </a:cxn>
                <a:cxn ang="0">
                  <a:pos x="91" y="6"/>
                </a:cxn>
                <a:cxn ang="0">
                  <a:pos x="67" y="15"/>
                </a:cxn>
                <a:cxn ang="0">
                  <a:pos x="46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5" y="91"/>
                </a:cxn>
                <a:cxn ang="0">
                  <a:pos x="0" y="116"/>
                </a:cxn>
                <a:cxn ang="0">
                  <a:pos x="0" y="143"/>
                </a:cxn>
                <a:cxn ang="0">
                  <a:pos x="5" y="169"/>
                </a:cxn>
                <a:cxn ang="0">
                  <a:pos x="15" y="194"/>
                </a:cxn>
                <a:cxn ang="0">
                  <a:pos x="29" y="215"/>
                </a:cxn>
                <a:cxn ang="0">
                  <a:pos x="46" y="233"/>
                </a:cxn>
                <a:cxn ang="0">
                  <a:pos x="67" y="247"/>
                </a:cxn>
                <a:cxn ang="0">
                  <a:pos x="91" y="256"/>
                </a:cxn>
                <a:cxn ang="0">
                  <a:pos x="115" y="262"/>
                </a:cxn>
              </a:cxnLst>
              <a:rect l="0" t="0" r="r" b="b"/>
              <a:pathLst>
                <a:path w="260" h="263">
                  <a:moveTo>
                    <a:pt x="129" y="263"/>
                  </a:moveTo>
                  <a:lnTo>
                    <a:pt x="142" y="262"/>
                  </a:lnTo>
                  <a:lnTo>
                    <a:pt x="155" y="260"/>
                  </a:lnTo>
                  <a:lnTo>
                    <a:pt x="168" y="256"/>
                  </a:lnTo>
                  <a:lnTo>
                    <a:pt x="180" y="253"/>
                  </a:lnTo>
                  <a:lnTo>
                    <a:pt x="191" y="247"/>
                  </a:lnTo>
                  <a:lnTo>
                    <a:pt x="202" y="240"/>
                  </a:lnTo>
                  <a:lnTo>
                    <a:pt x="212" y="233"/>
                  </a:lnTo>
                  <a:lnTo>
                    <a:pt x="222" y="224"/>
                  </a:lnTo>
                  <a:lnTo>
                    <a:pt x="230" y="215"/>
                  </a:lnTo>
                  <a:lnTo>
                    <a:pt x="237" y="204"/>
                  </a:lnTo>
                  <a:lnTo>
                    <a:pt x="244" y="194"/>
                  </a:lnTo>
                  <a:lnTo>
                    <a:pt x="250" y="182"/>
                  </a:lnTo>
                  <a:lnTo>
                    <a:pt x="253" y="169"/>
                  </a:lnTo>
                  <a:lnTo>
                    <a:pt x="257" y="156"/>
                  </a:lnTo>
                  <a:lnTo>
                    <a:pt x="259" y="143"/>
                  </a:lnTo>
                  <a:lnTo>
                    <a:pt x="260" y="130"/>
                  </a:lnTo>
                  <a:lnTo>
                    <a:pt x="259" y="116"/>
                  </a:lnTo>
                  <a:lnTo>
                    <a:pt x="257" y="103"/>
                  </a:lnTo>
                  <a:lnTo>
                    <a:pt x="253" y="91"/>
                  </a:lnTo>
                  <a:lnTo>
                    <a:pt x="250" y="79"/>
                  </a:lnTo>
                  <a:lnTo>
                    <a:pt x="244" y="68"/>
                  </a:lnTo>
                  <a:lnTo>
                    <a:pt x="237" y="57"/>
                  </a:lnTo>
                  <a:lnTo>
                    <a:pt x="230" y="47"/>
                  </a:lnTo>
                  <a:lnTo>
                    <a:pt x="222" y="37"/>
                  </a:lnTo>
                  <a:lnTo>
                    <a:pt x="212" y="29"/>
                  </a:lnTo>
                  <a:lnTo>
                    <a:pt x="202" y="22"/>
                  </a:lnTo>
                  <a:lnTo>
                    <a:pt x="191" y="15"/>
                  </a:lnTo>
                  <a:lnTo>
                    <a:pt x="180" y="9"/>
                  </a:lnTo>
                  <a:lnTo>
                    <a:pt x="168" y="6"/>
                  </a:lnTo>
                  <a:lnTo>
                    <a:pt x="155" y="2"/>
                  </a:lnTo>
                  <a:lnTo>
                    <a:pt x="142" y="0"/>
                  </a:lnTo>
                  <a:lnTo>
                    <a:pt x="129" y="0"/>
                  </a:lnTo>
                  <a:lnTo>
                    <a:pt x="115" y="0"/>
                  </a:lnTo>
                  <a:lnTo>
                    <a:pt x="102" y="2"/>
                  </a:lnTo>
                  <a:lnTo>
                    <a:pt x="91" y="6"/>
                  </a:lnTo>
                  <a:lnTo>
                    <a:pt x="78" y="9"/>
                  </a:lnTo>
                  <a:lnTo>
                    <a:pt x="67" y="15"/>
                  </a:lnTo>
                  <a:lnTo>
                    <a:pt x="57" y="22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9" y="79"/>
                  </a:lnTo>
                  <a:lnTo>
                    <a:pt x="5" y="91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30"/>
                  </a:lnTo>
                  <a:lnTo>
                    <a:pt x="0" y="143"/>
                  </a:lnTo>
                  <a:lnTo>
                    <a:pt x="2" y="156"/>
                  </a:lnTo>
                  <a:lnTo>
                    <a:pt x="5" y="169"/>
                  </a:lnTo>
                  <a:lnTo>
                    <a:pt x="9" y="182"/>
                  </a:lnTo>
                  <a:lnTo>
                    <a:pt x="15" y="194"/>
                  </a:lnTo>
                  <a:lnTo>
                    <a:pt x="22" y="204"/>
                  </a:lnTo>
                  <a:lnTo>
                    <a:pt x="29" y="215"/>
                  </a:lnTo>
                  <a:lnTo>
                    <a:pt x="37" y="224"/>
                  </a:lnTo>
                  <a:lnTo>
                    <a:pt x="46" y="233"/>
                  </a:lnTo>
                  <a:lnTo>
                    <a:pt x="57" y="240"/>
                  </a:lnTo>
                  <a:lnTo>
                    <a:pt x="67" y="247"/>
                  </a:lnTo>
                  <a:lnTo>
                    <a:pt x="78" y="253"/>
                  </a:lnTo>
                  <a:lnTo>
                    <a:pt x="91" y="256"/>
                  </a:lnTo>
                  <a:lnTo>
                    <a:pt x="102" y="260"/>
                  </a:lnTo>
                  <a:lnTo>
                    <a:pt x="115" y="262"/>
                  </a:lnTo>
                  <a:lnTo>
                    <a:pt x="129" y="263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2" name="Freeform 56"/>
            <p:cNvSpPr>
              <a:spLocks/>
            </p:cNvSpPr>
            <p:nvPr/>
          </p:nvSpPr>
          <p:spPr bwMode="auto">
            <a:xfrm>
              <a:off x="3289" y="1988"/>
              <a:ext cx="65" cy="65"/>
            </a:xfrm>
            <a:custGeom>
              <a:avLst/>
              <a:gdLst/>
              <a:ahLst/>
              <a:cxnLst>
                <a:cxn ang="0">
                  <a:pos x="249" y="183"/>
                </a:cxn>
                <a:cxn ang="0">
                  <a:pos x="257" y="158"/>
                </a:cxn>
                <a:cxn ang="0">
                  <a:pos x="261" y="134"/>
                </a:cxn>
                <a:cxn ang="0">
                  <a:pos x="259" y="109"/>
                </a:cxn>
                <a:cxn ang="0">
                  <a:pos x="253" y="84"/>
                </a:cxn>
                <a:cxn ang="0">
                  <a:pos x="242" y="62"/>
                </a:cxn>
                <a:cxn ang="0">
                  <a:pos x="227" y="41"/>
                </a:cxn>
                <a:cxn ang="0">
                  <a:pos x="207" y="24"/>
                </a:cxn>
                <a:cxn ang="0">
                  <a:pos x="184" y="10"/>
                </a:cxn>
                <a:cxn ang="0">
                  <a:pos x="159" y="2"/>
                </a:cxn>
                <a:cxn ang="0">
                  <a:pos x="133" y="0"/>
                </a:cxn>
                <a:cxn ang="0">
                  <a:pos x="109" y="1"/>
                </a:cxn>
                <a:cxn ang="0">
                  <a:pos x="84" y="8"/>
                </a:cxn>
                <a:cxn ang="0">
                  <a:pos x="62" y="18"/>
                </a:cxn>
                <a:cxn ang="0">
                  <a:pos x="42" y="34"/>
                </a:cxn>
                <a:cxn ang="0">
                  <a:pos x="25" y="54"/>
                </a:cxn>
                <a:cxn ang="0">
                  <a:pos x="11" y="77"/>
                </a:cxn>
                <a:cxn ang="0">
                  <a:pos x="4" y="102"/>
                </a:cxn>
                <a:cxn ang="0">
                  <a:pos x="0" y="127"/>
                </a:cxn>
                <a:cxn ang="0">
                  <a:pos x="3" y="151"/>
                </a:cxn>
                <a:cxn ang="0">
                  <a:pos x="8" y="176"/>
                </a:cxn>
                <a:cxn ang="0">
                  <a:pos x="19" y="198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7" y="250"/>
                </a:cxn>
                <a:cxn ang="0">
                  <a:pos x="102" y="258"/>
                </a:cxn>
                <a:cxn ang="0">
                  <a:pos x="126" y="262"/>
                </a:cxn>
                <a:cxn ang="0">
                  <a:pos x="152" y="260"/>
                </a:cxn>
                <a:cxn ang="0">
                  <a:pos x="176" y="254"/>
                </a:cxn>
                <a:cxn ang="0">
                  <a:pos x="199" y="242"/>
                </a:cxn>
                <a:cxn ang="0">
                  <a:pos x="219" y="227"/>
                </a:cxn>
                <a:cxn ang="0">
                  <a:pos x="235" y="207"/>
                </a:cxn>
              </a:cxnLst>
              <a:rect l="0" t="0" r="r" b="b"/>
              <a:pathLst>
                <a:path w="261" h="262">
                  <a:moveTo>
                    <a:pt x="243" y="196"/>
                  </a:moveTo>
                  <a:lnTo>
                    <a:pt x="249" y="183"/>
                  </a:lnTo>
                  <a:lnTo>
                    <a:pt x="254" y="171"/>
                  </a:lnTo>
                  <a:lnTo>
                    <a:pt x="257" y="158"/>
                  </a:lnTo>
                  <a:lnTo>
                    <a:pt x="260" y="147"/>
                  </a:lnTo>
                  <a:lnTo>
                    <a:pt x="261" y="134"/>
                  </a:lnTo>
                  <a:lnTo>
                    <a:pt x="260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3" y="84"/>
                  </a:lnTo>
                  <a:lnTo>
                    <a:pt x="248" y="73"/>
                  </a:lnTo>
                  <a:lnTo>
                    <a:pt x="242" y="62"/>
                  </a:lnTo>
                  <a:lnTo>
                    <a:pt x="234" y="51"/>
                  </a:lnTo>
                  <a:lnTo>
                    <a:pt x="227" y="41"/>
                  </a:lnTo>
                  <a:lnTo>
                    <a:pt x="218" y="33"/>
                  </a:lnTo>
                  <a:lnTo>
                    <a:pt x="207" y="24"/>
                  </a:lnTo>
                  <a:lnTo>
                    <a:pt x="197" y="17"/>
                  </a:lnTo>
                  <a:lnTo>
                    <a:pt x="184" y="10"/>
                  </a:lnTo>
                  <a:lnTo>
                    <a:pt x="172" y="5"/>
                  </a:lnTo>
                  <a:lnTo>
                    <a:pt x="159" y="2"/>
                  </a:lnTo>
                  <a:lnTo>
                    <a:pt x="146" y="0"/>
                  </a:lnTo>
                  <a:lnTo>
                    <a:pt x="133" y="0"/>
                  </a:lnTo>
                  <a:lnTo>
                    <a:pt x="122" y="0"/>
                  </a:lnTo>
                  <a:lnTo>
                    <a:pt x="109" y="1"/>
                  </a:lnTo>
                  <a:lnTo>
                    <a:pt x="96" y="4"/>
                  </a:lnTo>
                  <a:lnTo>
                    <a:pt x="84" y="8"/>
                  </a:lnTo>
                  <a:lnTo>
                    <a:pt x="73" y="13"/>
                  </a:lnTo>
                  <a:lnTo>
                    <a:pt x="62" y="18"/>
                  </a:lnTo>
                  <a:lnTo>
                    <a:pt x="52" y="25"/>
                  </a:lnTo>
                  <a:lnTo>
                    <a:pt x="42" y="34"/>
                  </a:lnTo>
                  <a:lnTo>
                    <a:pt x="33" y="43"/>
                  </a:lnTo>
                  <a:lnTo>
                    <a:pt x="25" y="54"/>
                  </a:lnTo>
                  <a:lnTo>
                    <a:pt x="18" y="65"/>
                  </a:lnTo>
                  <a:lnTo>
                    <a:pt x="11" y="77"/>
                  </a:lnTo>
                  <a:lnTo>
                    <a:pt x="6" y="89"/>
                  </a:lnTo>
                  <a:lnTo>
                    <a:pt x="4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0" y="140"/>
                  </a:lnTo>
                  <a:lnTo>
                    <a:pt x="3" y="151"/>
                  </a:lnTo>
                  <a:lnTo>
                    <a:pt x="5" y="164"/>
                  </a:lnTo>
                  <a:lnTo>
                    <a:pt x="8" y="176"/>
                  </a:lnTo>
                  <a:lnTo>
                    <a:pt x="13" y="188"/>
                  </a:lnTo>
                  <a:lnTo>
                    <a:pt x="19" y="198"/>
                  </a:lnTo>
                  <a:lnTo>
                    <a:pt x="27" y="209"/>
                  </a:lnTo>
                  <a:lnTo>
                    <a:pt x="34" y="220"/>
                  </a:lnTo>
                  <a:lnTo>
                    <a:pt x="43" y="228"/>
                  </a:lnTo>
                  <a:lnTo>
                    <a:pt x="54" y="236"/>
                  </a:lnTo>
                  <a:lnTo>
                    <a:pt x="66" y="244"/>
                  </a:lnTo>
                  <a:lnTo>
                    <a:pt x="77" y="250"/>
                  </a:lnTo>
                  <a:lnTo>
                    <a:pt x="89" y="255"/>
                  </a:lnTo>
                  <a:lnTo>
                    <a:pt x="102" y="258"/>
                  </a:lnTo>
                  <a:lnTo>
                    <a:pt x="114" y="261"/>
                  </a:lnTo>
                  <a:lnTo>
                    <a:pt x="126" y="262"/>
                  </a:lnTo>
                  <a:lnTo>
                    <a:pt x="139" y="261"/>
                  </a:lnTo>
                  <a:lnTo>
                    <a:pt x="152" y="260"/>
                  </a:lnTo>
                  <a:lnTo>
                    <a:pt x="164" y="257"/>
                  </a:lnTo>
                  <a:lnTo>
                    <a:pt x="176" y="254"/>
                  </a:lnTo>
                  <a:lnTo>
                    <a:pt x="187" y="248"/>
                  </a:lnTo>
                  <a:lnTo>
                    <a:pt x="199" y="242"/>
                  </a:lnTo>
                  <a:lnTo>
                    <a:pt x="209" y="235"/>
                  </a:lnTo>
                  <a:lnTo>
                    <a:pt x="219" y="227"/>
                  </a:lnTo>
                  <a:lnTo>
                    <a:pt x="228" y="217"/>
                  </a:lnTo>
                  <a:lnTo>
                    <a:pt x="235" y="207"/>
                  </a:lnTo>
                  <a:lnTo>
                    <a:pt x="243" y="196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3" name="Freeform 57"/>
            <p:cNvSpPr>
              <a:spLocks/>
            </p:cNvSpPr>
            <p:nvPr/>
          </p:nvSpPr>
          <p:spPr bwMode="auto">
            <a:xfrm>
              <a:off x="3427" y="2266"/>
              <a:ext cx="66" cy="66"/>
            </a:xfrm>
            <a:custGeom>
              <a:avLst/>
              <a:gdLst/>
              <a:ahLst/>
              <a:cxnLst>
                <a:cxn ang="0">
                  <a:pos x="238" y="54"/>
                </a:cxn>
                <a:cxn ang="0">
                  <a:pos x="221" y="34"/>
                </a:cxn>
                <a:cxn ang="0">
                  <a:pos x="200" y="18"/>
                </a:cxn>
                <a:cxn ang="0">
                  <a:pos x="178" y="8"/>
                </a:cxn>
                <a:cxn ang="0">
                  <a:pos x="153" y="2"/>
                </a:cxn>
                <a:cxn ang="0">
                  <a:pos x="129" y="0"/>
                </a:cxn>
                <a:cxn ang="0">
                  <a:pos x="104" y="3"/>
                </a:cxn>
                <a:cxn ang="0">
                  <a:pos x="80" y="10"/>
                </a:cxn>
                <a:cxn ang="0">
                  <a:pos x="56" y="24"/>
                </a:cxn>
                <a:cxn ang="0">
                  <a:pos x="36" y="41"/>
                </a:cxn>
                <a:cxn ang="0">
                  <a:pos x="20" y="62"/>
                </a:cxn>
                <a:cxn ang="0">
                  <a:pos x="9" y="84"/>
                </a:cxn>
                <a:cxn ang="0">
                  <a:pos x="2" y="109"/>
                </a:cxn>
                <a:cxn ang="0">
                  <a:pos x="0" y="134"/>
                </a:cxn>
                <a:cxn ang="0">
                  <a:pos x="4" y="158"/>
                </a:cxn>
                <a:cxn ang="0">
                  <a:pos x="12" y="183"/>
                </a:cxn>
                <a:cxn ang="0">
                  <a:pos x="26" y="207"/>
                </a:cxn>
                <a:cxn ang="0">
                  <a:pos x="43" y="227"/>
                </a:cxn>
                <a:cxn ang="0">
                  <a:pos x="63" y="242"/>
                </a:cxn>
                <a:cxn ang="0">
                  <a:pos x="87" y="254"/>
                </a:cxn>
                <a:cxn ang="0">
                  <a:pos x="111" y="260"/>
                </a:cxn>
                <a:cxn ang="0">
                  <a:pos x="136" y="262"/>
                </a:cxn>
                <a:cxn ang="0">
                  <a:pos x="160" y="258"/>
                </a:cxn>
                <a:cxn ang="0">
                  <a:pos x="185" y="250"/>
                </a:cxn>
                <a:cxn ang="0">
                  <a:pos x="208" y="236"/>
                </a:cxn>
                <a:cxn ang="0">
                  <a:pos x="228" y="220"/>
                </a:cxn>
                <a:cxn ang="0">
                  <a:pos x="243" y="198"/>
                </a:cxn>
                <a:cxn ang="0">
                  <a:pos x="254" y="176"/>
                </a:cxn>
                <a:cxn ang="0">
                  <a:pos x="261" y="151"/>
                </a:cxn>
                <a:cxn ang="0">
                  <a:pos x="262" y="127"/>
                </a:cxn>
                <a:cxn ang="0">
                  <a:pos x="260" y="102"/>
                </a:cxn>
                <a:cxn ang="0">
                  <a:pos x="252" y="77"/>
                </a:cxn>
              </a:cxnLst>
              <a:rect l="0" t="0" r="r" b="b"/>
              <a:pathLst>
                <a:path w="262" h="262">
                  <a:moveTo>
                    <a:pt x="246" y="65"/>
                  </a:moveTo>
                  <a:lnTo>
                    <a:pt x="238" y="54"/>
                  </a:lnTo>
                  <a:lnTo>
                    <a:pt x="229" y="43"/>
                  </a:lnTo>
                  <a:lnTo>
                    <a:pt x="221" y="34"/>
                  </a:lnTo>
                  <a:lnTo>
                    <a:pt x="211" y="27"/>
                  </a:lnTo>
                  <a:lnTo>
                    <a:pt x="200" y="18"/>
                  </a:lnTo>
                  <a:lnTo>
                    <a:pt x="190" y="13"/>
                  </a:lnTo>
                  <a:lnTo>
                    <a:pt x="178" y="8"/>
                  </a:lnTo>
                  <a:lnTo>
                    <a:pt x="166" y="4"/>
                  </a:lnTo>
                  <a:lnTo>
                    <a:pt x="153" y="2"/>
                  </a:lnTo>
                  <a:lnTo>
                    <a:pt x="14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3"/>
                  </a:lnTo>
                  <a:lnTo>
                    <a:pt x="91" y="5"/>
                  </a:lnTo>
                  <a:lnTo>
                    <a:pt x="80" y="10"/>
                  </a:lnTo>
                  <a:lnTo>
                    <a:pt x="68" y="17"/>
                  </a:lnTo>
                  <a:lnTo>
                    <a:pt x="56" y="24"/>
                  </a:lnTo>
                  <a:lnTo>
                    <a:pt x="46" y="33"/>
                  </a:lnTo>
                  <a:lnTo>
                    <a:pt x="36" y="41"/>
                  </a:lnTo>
                  <a:lnTo>
                    <a:pt x="27" y="51"/>
                  </a:lnTo>
                  <a:lnTo>
                    <a:pt x="20" y="62"/>
                  </a:lnTo>
                  <a:lnTo>
                    <a:pt x="14" y="73"/>
                  </a:lnTo>
                  <a:lnTo>
                    <a:pt x="9" y="84"/>
                  </a:lnTo>
                  <a:lnTo>
                    <a:pt x="5" y="96"/>
                  </a:lnTo>
                  <a:lnTo>
                    <a:pt x="2" y="109"/>
                  </a:lnTo>
                  <a:lnTo>
                    <a:pt x="1" y="121"/>
                  </a:lnTo>
                  <a:lnTo>
                    <a:pt x="0" y="134"/>
                  </a:lnTo>
                  <a:lnTo>
                    <a:pt x="1" y="147"/>
                  </a:lnTo>
                  <a:lnTo>
                    <a:pt x="4" y="158"/>
                  </a:lnTo>
                  <a:lnTo>
                    <a:pt x="7" y="171"/>
                  </a:lnTo>
                  <a:lnTo>
                    <a:pt x="12" y="183"/>
                  </a:lnTo>
                  <a:lnTo>
                    <a:pt x="19" y="196"/>
                  </a:lnTo>
                  <a:lnTo>
                    <a:pt x="26" y="207"/>
                  </a:lnTo>
                  <a:lnTo>
                    <a:pt x="34" y="217"/>
                  </a:lnTo>
                  <a:lnTo>
                    <a:pt x="43" y="227"/>
                  </a:lnTo>
                  <a:lnTo>
                    <a:pt x="53" y="235"/>
                  </a:lnTo>
                  <a:lnTo>
                    <a:pt x="63" y="242"/>
                  </a:lnTo>
                  <a:lnTo>
                    <a:pt x="75" y="248"/>
                  </a:lnTo>
                  <a:lnTo>
                    <a:pt x="87" y="254"/>
                  </a:lnTo>
                  <a:lnTo>
                    <a:pt x="98" y="257"/>
                  </a:lnTo>
                  <a:lnTo>
                    <a:pt x="111" y="260"/>
                  </a:lnTo>
                  <a:lnTo>
                    <a:pt x="123" y="261"/>
                  </a:lnTo>
                  <a:lnTo>
                    <a:pt x="136" y="262"/>
                  </a:lnTo>
                  <a:lnTo>
                    <a:pt x="149" y="261"/>
                  </a:lnTo>
                  <a:lnTo>
                    <a:pt x="160" y="258"/>
                  </a:lnTo>
                  <a:lnTo>
                    <a:pt x="173" y="255"/>
                  </a:lnTo>
                  <a:lnTo>
                    <a:pt x="185" y="250"/>
                  </a:lnTo>
                  <a:lnTo>
                    <a:pt x="198" y="244"/>
                  </a:lnTo>
                  <a:lnTo>
                    <a:pt x="208" y="236"/>
                  </a:lnTo>
                  <a:lnTo>
                    <a:pt x="219" y="228"/>
                  </a:lnTo>
                  <a:lnTo>
                    <a:pt x="228" y="220"/>
                  </a:lnTo>
                  <a:lnTo>
                    <a:pt x="236" y="209"/>
                  </a:lnTo>
                  <a:lnTo>
                    <a:pt x="243" y="198"/>
                  </a:lnTo>
                  <a:lnTo>
                    <a:pt x="249" y="188"/>
                  </a:lnTo>
                  <a:lnTo>
                    <a:pt x="254" y="176"/>
                  </a:lnTo>
                  <a:lnTo>
                    <a:pt x="259" y="164"/>
                  </a:lnTo>
                  <a:lnTo>
                    <a:pt x="261" y="151"/>
                  </a:lnTo>
                  <a:lnTo>
                    <a:pt x="262" y="140"/>
                  </a:lnTo>
                  <a:lnTo>
                    <a:pt x="262" y="127"/>
                  </a:lnTo>
                  <a:lnTo>
                    <a:pt x="262" y="114"/>
                  </a:lnTo>
                  <a:lnTo>
                    <a:pt x="260" y="102"/>
                  </a:lnTo>
                  <a:lnTo>
                    <a:pt x="256" y="89"/>
                  </a:lnTo>
                  <a:lnTo>
                    <a:pt x="252" y="77"/>
                  </a:lnTo>
                  <a:lnTo>
                    <a:pt x="246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4" name="Freeform 58"/>
            <p:cNvSpPr>
              <a:spLocks/>
            </p:cNvSpPr>
            <p:nvPr/>
          </p:nvSpPr>
          <p:spPr bwMode="auto">
            <a:xfrm>
              <a:off x="3744" y="2283"/>
              <a:ext cx="66" cy="6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92" y="6"/>
                </a:cxn>
                <a:cxn ang="0">
                  <a:pos x="69" y="15"/>
                </a:cxn>
                <a:cxn ang="0">
                  <a:pos x="48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6" y="91"/>
                </a:cxn>
                <a:cxn ang="0">
                  <a:pos x="0" y="117"/>
                </a:cxn>
                <a:cxn ang="0">
                  <a:pos x="0" y="144"/>
                </a:cxn>
                <a:cxn ang="0">
                  <a:pos x="6" y="169"/>
                </a:cxn>
                <a:cxn ang="0">
                  <a:pos x="15" y="193"/>
                </a:cxn>
                <a:cxn ang="0">
                  <a:pos x="29" y="214"/>
                </a:cxn>
                <a:cxn ang="0">
                  <a:pos x="48" y="231"/>
                </a:cxn>
                <a:cxn ang="0">
                  <a:pos x="69" y="245"/>
                </a:cxn>
                <a:cxn ang="0">
                  <a:pos x="92" y="255"/>
                </a:cxn>
                <a:cxn ang="0">
                  <a:pos x="118" y="261"/>
                </a:cxn>
                <a:cxn ang="0">
                  <a:pos x="145" y="261"/>
                </a:cxn>
                <a:cxn ang="0">
                  <a:pos x="169" y="255"/>
                </a:cxn>
                <a:cxn ang="0">
                  <a:pos x="193" y="245"/>
                </a:cxn>
                <a:cxn ang="0">
                  <a:pos x="214" y="231"/>
                </a:cxn>
                <a:cxn ang="0">
                  <a:pos x="231" y="214"/>
                </a:cxn>
                <a:cxn ang="0">
                  <a:pos x="245" y="193"/>
                </a:cxn>
                <a:cxn ang="0">
                  <a:pos x="255" y="169"/>
                </a:cxn>
                <a:cxn ang="0">
                  <a:pos x="261" y="144"/>
                </a:cxn>
                <a:cxn ang="0">
                  <a:pos x="261" y="117"/>
                </a:cxn>
                <a:cxn ang="0">
                  <a:pos x="255" y="91"/>
                </a:cxn>
                <a:cxn ang="0">
                  <a:pos x="245" y="68"/>
                </a:cxn>
                <a:cxn ang="0">
                  <a:pos x="231" y="47"/>
                </a:cxn>
                <a:cxn ang="0">
                  <a:pos x="214" y="29"/>
                </a:cxn>
                <a:cxn ang="0">
                  <a:pos x="193" y="15"/>
                </a:cxn>
                <a:cxn ang="0">
                  <a:pos x="169" y="6"/>
                </a:cxn>
                <a:cxn ang="0">
                  <a:pos x="145" y="0"/>
                </a:cxn>
              </a:cxnLst>
              <a:rect l="0" t="0" r="r" b="b"/>
              <a:pathLst>
                <a:path w="262" h="262">
                  <a:moveTo>
                    <a:pt x="132" y="0"/>
                  </a:moveTo>
                  <a:lnTo>
                    <a:pt x="118" y="0"/>
                  </a:lnTo>
                  <a:lnTo>
                    <a:pt x="105" y="2"/>
                  </a:lnTo>
                  <a:lnTo>
                    <a:pt x="92" y="6"/>
                  </a:lnTo>
                  <a:lnTo>
                    <a:pt x="80" y="9"/>
                  </a:lnTo>
                  <a:lnTo>
                    <a:pt x="69" y="15"/>
                  </a:lnTo>
                  <a:lnTo>
                    <a:pt x="58" y="22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9" y="80"/>
                  </a:lnTo>
                  <a:lnTo>
                    <a:pt x="6" y="91"/>
                  </a:lnTo>
                  <a:lnTo>
                    <a:pt x="2" y="104"/>
                  </a:lnTo>
                  <a:lnTo>
                    <a:pt x="0" y="117"/>
                  </a:lnTo>
                  <a:lnTo>
                    <a:pt x="0" y="131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6" y="169"/>
                  </a:lnTo>
                  <a:lnTo>
                    <a:pt x="9" y="182"/>
                  </a:lnTo>
                  <a:lnTo>
                    <a:pt x="15" y="193"/>
                  </a:lnTo>
                  <a:lnTo>
                    <a:pt x="22" y="203"/>
                  </a:lnTo>
                  <a:lnTo>
                    <a:pt x="29" y="214"/>
                  </a:lnTo>
                  <a:lnTo>
                    <a:pt x="38" y="223"/>
                  </a:lnTo>
                  <a:lnTo>
                    <a:pt x="48" y="231"/>
                  </a:lnTo>
                  <a:lnTo>
                    <a:pt x="58" y="238"/>
                  </a:lnTo>
                  <a:lnTo>
                    <a:pt x="69" y="245"/>
                  </a:lnTo>
                  <a:lnTo>
                    <a:pt x="80" y="251"/>
                  </a:lnTo>
                  <a:lnTo>
                    <a:pt x="92" y="255"/>
                  </a:lnTo>
                  <a:lnTo>
                    <a:pt x="105" y="258"/>
                  </a:lnTo>
                  <a:lnTo>
                    <a:pt x="118" y="261"/>
                  </a:lnTo>
                  <a:lnTo>
                    <a:pt x="132" y="262"/>
                  </a:lnTo>
                  <a:lnTo>
                    <a:pt x="145" y="261"/>
                  </a:lnTo>
                  <a:lnTo>
                    <a:pt x="158" y="258"/>
                  </a:lnTo>
                  <a:lnTo>
                    <a:pt x="169" y="255"/>
                  </a:lnTo>
                  <a:lnTo>
                    <a:pt x="182" y="251"/>
                  </a:lnTo>
                  <a:lnTo>
                    <a:pt x="193" y="245"/>
                  </a:lnTo>
                  <a:lnTo>
                    <a:pt x="203" y="238"/>
                  </a:lnTo>
                  <a:lnTo>
                    <a:pt x="214" y="231"/>
                  </a:lnTo>
                  <a:lnTo>
                    <a:pt x="223" y="223"/>
                  </a:lnTo>
                  <a:lnTo>
                    <a:pt x="231" y="214"/>
                  </a:lnTo>
                  <a:lnTo>
                    <a:pt x="238" y="203"/>
                  </a:lnTo>
                  <a:lnTo>
                    <a:pt x="245" y="193"/>
                  </a:lnTo>
                  <a:lnTo>
                    <a:pt x="251" y="182"/>
                  </a:lnTo>
                  <a:lnTo>
                    <a:pt x="255" y="169"/>
                  </a:lnTo>
                  <a:lnTo>
                    <a:pt x="258" y="157"/>
                  </a:lnTo>
                  <a:lnTo>
                    <a:pt x="261" y="144"/>
                  </a:lnTo>
                  <a:lnTo>
                    <a:pt x="262" y="131"/>
                  </a:lnTo>
                  <a:lnTo>
                    <a:pt x="261" y="117"/>
                  </a:lnTo>
                  <a:lnTo>
                    <a:pt x="258" y="104"/>
                  </a:lnTo>
                  <a:lnTo>
                    <a:pt x="255" y="91"/>
                  </a:lnTo>
                  <a:lnTo>
                    <a:pt x="251" y="80"/>
                  </a:lnTo>
                  <a:lnTo>
                    <a:pt x="245" y="68"/>
                  </a:lnTo>
                  <a:lnTo>
                    <a:pt x="238" y="57"/>
                  </a:lnTo>
                  <a:lnTo>
                    <a:pt x="231" y="47"/>
                  </a:lnTo>
                  <a:lnTo>
                    <a:pt x="223" y="37"/>
                  </a:lnTo>
                  <a:lnTo>
                    <a:pt x="214" y="29"/>
                  </a:lnTo>
                  <a:lnTo>
                    <a:pt x="203" y="22"/>
                  </a:lnTo>
                  <a:lnTo>
                    <a:pt x="193" y="15"/>
                  </a:lnTo>
                  <a:lnTo>
                    <a:pt x="182" y="9"/>
                  </a:lnTo>
                  <a:lnTo>
                    <a:pt x="169" y="6"/>
                  </a:lnTo>
                  <a:lnTo>
                    <a:pt x="158" y="2"/>
                  </a:lnTo>
                  <a:lnTo>
                    <a:pt x="145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5" name="Freeform 59"/>
            <p:cNvSpPr>
              <a:spLocks/>
            </p:cNvSpPr>
            <p:nvPr/>
          </p:nvSpPr>
          <p:spPr bwMode="auto">
            <a:xfrm>
              <a:off x="3912" y="2016"/>
              <a:ext cx="65" cy="66"/>
            </a:xfrm>
            <a:custGeom>
              <a:avLst/>
              <a:gdLst/>
              <a:ahLst/>
              <a:cxnLst>
                <a:cxn ang="0">
                  <a:pos x="12" y="77"/>
                </a:cxn>
                <a:cxn ang="0">
                  <a:pos x="4" y="102"/>
                </a:cxn>
                <a:cxn ang="0">
                  <a:pos x="0" y="127"/>
                </a:cxn>
                <a:cxn ang="0">
                  <a:pos x="1" y="152"/>
                </a:cxn>
                <a:cxn ang="0">
                  <a:pos x="7" y="176"/>
                </a:cxn>
                <a:cxn ang="0">
                  <a:pos x="19" y="200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7" y="250"/>
                </a:cxn>
                <a:cxn ang="0">
                  <a:pos x="102" y="258"/>
                </a:cxn>
                <a:cxn ang="0">
                  <a:pos x="128" y="262"/>
                </a:cxn>
                <a:cxn ang="0">
                  <a:pos x="152" y="260"/>
                </a:cxn>
                <a:cxn ang="0">
                  <a:pos x="177" y="254"/>
                </a:cxn>
                <a:cxn ang="0">
                  <a:pos x="199" y="243"/>
                </a:cxn>
                <a:cxn ang="0">
                  <a:pos x="219" y="228"/>
                </a:cxn>
                <a:cxn ang="0">
                  <a:pos x="236" y="208"/>
                </a:cxn>
                <a:cxn ang="0">
                  <a:pos x="250" y="184"/>
                </a:cxn>
                <a:cxn ang="0">
                  <a:pos x="257" y="160"/>
                </a:cxn>
                <a:cxn ang="0">
                  <a:pos x="261" y="134"/>
                </a:cxn>
                <a:cxn ang="0">
                  <a:pos x="259" y="109"/>
                </a:cxn>
                <a:cxn ang="0">
                  <a:pos x="253" y="84"/>
                </a:cxn>
                <a:cxn ang="0">
                  <a:pos x="242" y="62"/>
                </a:cxn>
                <a:cxn ang="0">
                  <a:pos x="227" y="42"/>
                </a:cxn>
                <a:cxn ang="0">
                  <a:pos x="207" y="24"/>
                </a:cxn>
                <a:cxn ang="0">
                  <a:pos x="184" y="10"/>
                </a:cxn>
                <a:cxn ang="0">
                  <a:pos x="159" y="3"/>
                </a:cxn>
                <a:cxn ang="0">
                  <a:pos x="133" y="0"/>
                </a:cxn>
                <a:cxn ang="0">
                  <a:pos x="109" y="2"/>
                </a:cxn>
                <a:cxn ang="0">
                  <a:pos x="84" y="8"/>
                </a:cxn>
                <a:cxn ang="0">
                  <a:pos x="62" y="18"/>
                </a:cxn>
                <a:cxn ang="0">
                  <a:pos x="42" y="34"/>
                </a:cxn>
                <a:cxn ang="0">
                  <a:pos x="26" y="54"/>
                </a:cxn>
              </a:cxnLst>
              <a:rect l="0" t="0" r="r" b="b"/>
              <a:pathLst>
                <a:path w="261" h="262">
                  <a:moveTo>
                    <a:pt x="19" y="65"/>
                  </a:moveTo>
                  <a:lnTo>
                    <a:pt x="12" y="77"/>
                  </a:lnTo>
                  <a:lnTo>
                    <a:pt x="7" y="89"/>
                  </a:lnTo>
                  <a:lnTo>
                    <a:pt x="4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0" y="140"/>
                  </a:lnTo>
                  <a:lnTo>
                    <a:pt x="1" y="152"/>
                  </a:lnTo>
                  <a:lnTo>
                    <a:pt x="4" y="164"/>
                  </a:lnTo>
                  <a:lnTo>
                    <a:pt x="7" y="176"/>
                  </a:lnTo>
                  <a:lnTo>
                    <a:pt x="13" y="188"/>
                  </a:lnTo>
                  <a:lnTo>
                    <a:pt x="19" y="200"/>
                  </a:lnTo>
                  <a:lnTo>
                    <a:pt x="26" y="210"/>
                  </a:lnTo>
                  <a:lnTo>
                    <a:pt x="34" y="220"/>
                  </a:lnTo>
                  <a:lnTo>
                    <a:pt x="43" y="229"/>
                  </a:lnTo>
                  <a:lnTo>
                    <a:pt x="54" y="236"/>
                  </a:lnTo>
                  <a:lnTo>
                    <a:pt x="66" y="244"/>
                  </a:lnTo>
                  <a:lnTo>
                    <a:pt x="77" y="250"/>
                  </a:lnTo>
                  <a:lnTo>
                    <a:pt x="89" y="255"/>
                  </a:lnTo>
                  <a:lnTo>
                    <a:pt x="102" y="258"/>
                  </a:lnTo>
                  <a:lnTo>
                    <a:pt x="115" y="261"/>
                  </a:lnTo>
                  <a:lnTo>
                    <a:pt x="128" y="262"/>
                  </a:lnTo>
                  <a:lnTo>
                    <a:pt x="139" y="261"/>
                  </a:lnTo>
                  <a:lnTo>
                    <a:pt x="152" y="260"/>
                  </a:lnTo>
                  <a:lnTo>
                    <a:pt x="165" y="257"/>
                  </a:lnTo>
                  <a:lnTo>
                    <a:pt x="177" y="254"/>
                  </a:lnTo>
                  <a:lnTo>
                    <a:pt x="188" y="249"/>
                  </a:lnTo>
                  <a:lnTo>
                    <a:pt x="199" y="243"/>
                  </a:lnTo>
                  <a:lnTo>
                    <a:pt x="209" y="235"/>
                  </a:lnTo>
                  <a:lnTo>
                    <a:pt x="219" y="228"/>
                  </a:lnTo>
                  <a:lnTo>
                    <a:pt x="228" y="218"/>
                  </a:lnTo>
                  <a:lnTo>
                    <a:pt x="236" y="208"/>
                  </a:lnTo>
                  <a:lnTo>
                    <a:pt x="245" y="197"/>
                  </a:lnTo>
                  <a:lnTo>
                    <a:pt x="250" y="184"/>
                  </a:lnTo>
                  <a:lnTo>
                    <a:pt x="255" y="172"/>
                  </a:lnTo>
                  <a:lnTo>
                    <a:pt x="257" y="160"/>
                  </a:lnTo>
                  <a:lnTo>
                    <a:pt x="260" y="147"/>
                  </a:lnTo>
                  <a:lnTo>
                    <a:pt x="261" y="134"/>
                  </a:lnTo>
                  <a:lnTo>
                    <a:pt x="261" y="122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3" y="84"/>
                  </a:lnTo>
                  <a:lnTo>
                    <a:pt x="248" y="72"/>
                  </a:lnTo>
                  <a:lnTo>
                    <a:pt x="242" y="62"/>
                  </a:lnTo>
                  <a:lnTo>
                    <a:pt x="234" y="51"/>
                  </a:lnTo>
                  <a:lnTo>
                    <a:pt x="227" y="42"/>
                  </a:lnTo>
                  <a:lnTo>
                    <a:pt x="218" y="32"/>
                  </a:lnTo>
                  <a:lnTo>
                    <a:pt x="207" y="24"/>
                  </a:lnTo>
                  <a:lnTo>
                    <a:pt x="197" y="17"/>
                  </a:lnTo>
                  <a:lnTo>
                    <a:pt x="184" y="10"/>
                  </a:lnTo>
                  <a:lnTo>
                    <a:pt x="172" y="5"/>
                  </a:lnTo>
                  <a:lnTo>
                    <a:pt x="159" y="3"/>
                  </a:lnTo>
                  <a:lnTo>
                    <a:pt x="146" y="1"/>
                  </a:lnTo>
                  <a:lnTo>
                    <a:pt x="133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7" y="4"/>
                  </a:lnTo>
                  <a:lnTo>
                    <a:pt x="84" y="8"/>
                  </a:lnTo>
                  <a:lnTo>
                    <a:pt x="74" y="12"/>
                  </a:lnTo>
                  <a:lnTo>
                    <a:pt x="62" y="18"/>
                  </a:lnTo>
                  <a:lnTo>
                    <a:pt x="52" y="27"/>
                  </a:lnTo>
                  <a:lnTo>
                    <a:pt x="42" y="34"/>
                  </a:lnTo>
                  <a:lnTo>
                    <a:pt x="33" y="43"/>
                  </a:lnTo>
                  <a:lnTo>
                    <a:pt x="26" y="54"/>
                  </a:lnTo>
                  <a:lnTo>
                    <a:pt x="19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6" name="Freeform 60"/>
            <p:cNvSpPr>
              <a:spLocks/>
            </p:cNvSpPr>
            <p:nvPr/>
          </p:nvSpPr>
          <p:spPr bwMode="auto">
            <a:xfrm>
              <a:off x="3769" y="1735"/>
              <a:ext cx="65" cy="66"/>
            </a:xfrm>
            <a:custGeom>
              <a:avLst/>
              <a:gdLst/>
              <a:ahLst/>
              <a:cxnLst>
                <a:cxn ang="0">
                  <a:pos x="26" y="209"/>
                </a:cxn>
                <a:cxn ang="0">
                  <a:pos x="42" y="229"/>
                </a:cxn>
                <a:cxn ang="0">
                  <a:pos x="62" y="245"/>
                </a:cxn>
                <a:cxn ang="0">
                  <a:pos x="84" y="255"/>
                </a:cxn>
                <a:cxn ang="0">
                  <a:pos x="109" y="261"/>
                </a:cxn>
                <a:cxn ang="0">
                  <a:pos x="133" y="263"/>
                </a:cxn>
                <a:cxn ang="0">
                  <a:pos x="159" y="260"/>
                </a:cxn>
                <a:cxn ang="0">
                  <a:pos x="184" y="252"/>
                </a:cxn>
                <a:cxn ang="0">
                  <a:pos x="207" y="238"/>
                </a:cxn>
                <a:cxn ang="0">
                  <a:pos x="227" y="221"/>
                </a:cxn>
                <a:cxn ang="0">
                  <a:pos x="242" y="201"/>
                </a:cxn>
                <a:cxn ang="0">
                  <a:pos x="253" y="178"/>
                </a:cxn>
                <a:cxn ang="0">
                  <a:pos x="258" y="153"/>
                </a:cxn>
                <a:cxn ang="0">
                  <a:pos x="261" y="128"/>
                </a:cxn>
                <a:cxn ang="0">
                  <a:pos x="257" y="102"/>
                </a:cxn>
                <a:cxn ang="0">
                  <a:pos x="249" y="78"/>
                </a:cxn>
                <a:cxn ang="0">
                  <a:pos x="235" y="54"/>
                </a:cxn>
                <a:cxn ang="0">
                  <a:pos x="219" y="34"/>
                </a:cxn>
                <a:cxn ang="0">
                  <a:pos x="199" y="19"/>
                </a:cxn>
                <a:cxn ang="0">
                  <a:pos x="177" y="8"/>
                </a:cxn>
                <a:cxn ang="0">
                  <a:pos x="152" y="2"/>
                </a:cxn>
                <a:cxn ang="0">
                  <a:pos x="127" y="0"/>
                </a:cxn>
                <a:cxn ang="0">
                  <a:pos x="102" y="4"/>
                </a:cxn>
                <a:cxn ang="0">
                  <a:pos x="77" y="12"/>
                </a:cxn>
                <a:cxn ang="0">
                  <a:pos x="54" y="26"/>
                </a:cxn>
                <a:cxn ang="0">
                  <a:pos x="34" y="42"/>
                </a:cxn>
                <a:cxn ang="0">
                  <a:pos x="19" y="62"/>
                </a:cxn>
                <a:cxn ang="0">
                  <a:pos x="8" y="85"/>
                </a:cxn>
                <a:cxn ang="0">
                  <a:pos x="2" y="109"/>
                </a:cxn>
                <a:cxn ang="0">
                  <a:pos x="0" y="135"/>
                </a:cxn>
                <a:cxn ang="0">
                  <a:pos x="3" y="161"/>
                </a:cxn>
                <a:cxn ang="0">
                  <a:pos x="12" y="186"/>
                </a:cxn>
              </a:cxnLst>
              <a:rect l="0" t="0" r="r" b="b"/>
              <a:pathLst>
                <a:path w="261" h="263">
                  <a:moveTo>
                    <a:pt x="19" y="199"/>
                  </a:moveTo>
                  <a:lnTo>
                    <a:pt x="26" y="209"/>
                  </a:lnTo>
                  <a:lnTo>
                    <a:pt x="33" y="220"/>
                  </a:lnTo>
                  <a:lnTo>
                    <a:pt x="42" y="229"/>
                  </a:lnTo>
                  <a:lnTo>
                    <a:pt x="51" y="236"/>
                  </a:lnTo>
                  <a:lnTo>
                    <a:pt x="62" y="245"/>
                  </a:lnTo>
                  <a:lnTo>
                    <a:pt x="74" y="251"/>
                  </a:lnTo>
                  <a:lnTo>
                    <a:pt x="84" y="255"/>
                  </a:lnTo>
                  <a:lnTo>
                    <a:pt x="97" y="259"/>
                  </a:lnTo>
                  <a:lnTo>
                    <a:pt x="109" y="261"/>
                  </a:lnTo>
                  <a:lnTo>
                    <a:pt x="122" y="262"/>
                  </a:lnTo>
                  <a:lnTo>
                    <a:pt x="133" y="263"/>
                  </a:lnTo>
                  <a:lnTo>
                    <a:pt x="146" y="262"/>
                  </a:lnTo>
                  <a:lnTo>
                    <a:pt x="159" y="260"/>
                  </a:lnTo>
                  <a:lnTo>
                    <a:pt x="172" y="256"/>
                  </a:lnTo>
                  <a:lnTo>
                    <a:pt x="184" y="252"/>
                  </a:lnTo>
                  <a:lnTo>
                    <a:pt x="196" y="246"/>
                  </a:lnTo>
                  <a:lnTo>
                    <a:pt x="207" y="238"/>
                  </a:lnTo>
                  <a:lnTo>
                    <a:pt x="217" y="231"/>
                  </a:lnTo>
                  <a:lnTo>
                    <a:pt x="227" y="221"/>
                  </a:lnTo>
                  <a:lnTo>
                    <a:pt x="234" y="212"/>
                  </a:lnTo>
                  <a:lnTo>
                    <a:pt x="242" y="201"/>
                  </a:lnTo>
                  <a:lnTo>
                    <a:pt x="248" y="189"/>
                  </a:lnTo>
                  <a:lnTo>
                    <a:pt x="253" y="178"/>
                  </a:lnTo>
                  <a:lnTo>
                    <a:pt x="256" y="166"/>
                  </a:lnTo>
                  <a:lnTo>
                    <a:pt x="258" y="153"/>
                  </a:lnTo>
                  <a:lnTo>
                    <a:pt x="260" y="141"/>
                  </a:lnTo>
                  <a:lnTo>
                    <a:pt x="261" y="128"/>
                  </a:lnTo>
                  <a:lnTo>
                    <a:pt x="260" y="115"/>
                  </a:lnTo>
                  <a:lnTo>
                    <a:pt x="257" y="102"/>
                  </a:lnTo>
                  <a:lnTo>
                    <a:pt x="254" y="89"/>
                  </a:lnTo>
                  <a:lnTo>
                    <a:pt x="249" y="78"/>
                  </a:lnTo>
                  <a:lnTo>
                    <a:pt x="243" y="66"/>
                  </a:lnTo>
                  <a:lnTo>
                    <a:pt x="235" y="54"/>
                  </a:lnTo>
                  <a:lnTo>
                    <a:pt x="228" y="44"/>
                  </a:lnTo>
                  <a:lnTo>
                    <a:pt x="219" y="34"/>
                  </a:lnTo>
                  <a:lnTo>
                    <a:pt x="209" y="27"/>
                  </a:lnTo>
                  <a:lnTo>
                    <a:pt x="199" y="19"/>
                  </a:lnTo>
                  <a:lnTo>
                    <a:pt x="187" y="13"/>
                  </a:lnTo>
                  <a:lnTo>
                    <a:pt x="177" y="8"/>
                  </a:lnTo>
                  <a:lnTo>
                    <a:pt x="165" y="5"/>
                  </a:lnTo>
                  <a:lnTo>
                    <a:pt x="152" y="2"/>
                  </a:lnTo>
                  <a:lnTo>
                    <a:pt x="139" y="1"/>
                  </a:lnTo>
                  <a:lnTo>
                    <a:pt x="127" y="0"/>
                  </a:lnTo>
                  <a:lnTo>
                    <a:pt x="115" y="1"/>
                  </a:lnTo>
                  <a:lnTo>
                    <a:pt x="102" y="4"/>
                  </a:lnTo>
                  <a:lnTo>
                    <a:pt x="89" y="7"/>
                  </a:lnTo>
                  <a:lnTo>
                    <a:pt x="77" y="12"/>
                  </a:lnTo>
                  <a:lnTo>
                    <a:pt x="65" y="19"/>
                  </a:lnTo>
                  <a:lnTo>
                    <a:pt x="54" y="26"/>
                  </a:lnTo>
                  <a:lnTo>
                    <a:pt x="43" y="33"/>
                  </a:lnTo>
                  <a:lnTo>
                    <a:pt x="34" y="42"/>
                  </a:lnTo>
                  <a:lnTo>
                    <a:pt x="27" y="52"/>
                  </a:lnTo>
                  <a:lnTo>
                    <a:pt x="19" y="62"/>
                  </a:lnTo>
                  <a:lnTo>
                    <a:pt x="13" y="74"/>
                  </a:lnTo>
                  <a:lnTo>
                    <a:pt x="8" y="85"/>
                  </a:lnTo>
                  <a:lnTo>
                    <a:pt x="5" y="98"/>
                  </a:lnTo>
                  <a:lnTo>
                    <a:pt x="2" y="109"/>
                  </a:lnTo>
                  <a:lnTo>
                    <a:pt x="1" y="122"/>
                  </a:lnTo>
                  <a:lnTo>
                    <a:pt x="0" y="135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7" y="173"/>
                  </a:lnTo>
                  <a:lnTo>
                    <a:pt x="12" y="186"/>
                  </a:lnTo>
                  <a:lnTo>
                    <a:pt x="19" y="199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7" name="Freeform 61"/>
            <p:cNvSpPr>
              <a:spLocks/>
            </p:cNvSpPr>
            <p:nvPr/>
          </p:nvSpPr>
          <p:spPr bwMode="auto">
            <a:xfrm>
              <a:off x="3828" y="2124"/>
              <a:ext cx="135" cy="14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301" y="567"/>
                </a:cxn>
                <a:cxn ang="0">
                  <a:pos x="304" y="564"/>
                </a:cxn>
                <a:cxn ang="0">
                  <a:pos x="309" y="555"/>
                </a:cxn>
                <a:cxn ang="0">
                  <a:pos x="321" y="541"/>
                </a:cxn>
                <a:cxn ang="0">
                  <a:pos x="335" y="524"/>
                </a:cxn>
                <a:cxn ang="0">
                  <a:pos x="352" y="501"/>
                </a:cxn>
                <a:cxn ang="0">
                  <a:pos x="370" y="475"/>
                </a:cxn>
                <a:cxn ang="0">
                  <a:pos x="390" y="448"/>
                </a:cxn>
                <a:cxn ang="0">
                  <a:pos x="411" y="418"/>
                </a:cxn>
                <a:cxn ang="0">
                  <a:pos x="432" y="386"/>
                </a:cxn>
                <a:cxn ang="0">
                  <a:pos x="453" y="353"/>
                </a:cxn>
                <a:cxn ang="0">
                  <a:pos x="473" y="319"/>
                </a:cxn>
                <a:cxn ang="0">
                  <a:pos x="492" y="286"/>
                </a:cxn>
                <a:cxn ang="0">
                  <a:pos x="508" y="253"/>
                </a:cxn>
                <a:cxn ang="0">
                  <a:pos x="521" y="221"/>
                </a:cxn>
                <a:cxn ang="0">
                  <a:pos x="530" y="192"/>
                </a:cxn>
                <a:cxn ang="0">
                  <a:pos x="537" y="165"/>
                </a:cxn>
                <a:cxn ang="0">
                  <a:pos x="250" y="0"/>
                </a:cxn>
                <a:cxn ang="0">
                  <a:pos x="247" y="4"/>
                </a:cxn>
                <a:cxn ang="0">
                  <a:pos x="244" y="13"/>
                </a:cxn>
                <a:cxn ang="0">
                  <a:pos x="237" y="30"/>
                </a:cxn>
                <a:cxn ang="0">
                  <a:pos x="228" y="51"/>
                </a:cxn>
                <a:cxn ang="0">
                  <a:pos x="217" y="76"/>
                </a:cxn>
                <a:cxn ang="0">
                  <a:pos x="204" y="104"/>
                </a:cxn>
                <a:cxn ang="0">
                  <a:pos x="189" y="134"/>
                </a:cxn>
                <a:cxn ang="0">
                  <a:pos x="171" y="166"/>
                </a:cxn>
                <a:cxn ang="0">
                  <a:pos x="154" y="199"/>
                </a:cxn>
                <a:cxn ang="0">
                  <a:pos x="134" y="231"/>
                </a:cxn>
                <a:cxn ang="0">
                  <a:pos x="113" y="261"/>
                </a:cxn>
                <a:cxn ang="0">
                  <a:pos x="92" y="290"/>
                </a:cxn>
                <a:cxn ang="0">
                  <a:pos x="70" y="316"/>
                </a:cxn>
                <a:cxn ang="0">
                  <a:pos x="46" y="337"/>
                </a:cxn>
                <a:cxn ang="0">
                  <a:pos x="23" y="353"/>
                </a:cxn>
                <a:cxn ang="0">
                  <a:pos x="0" y="365"/>
                </a:cxn>
              </a:cxnLst>
              <a:rect l="0" t="0" r="r" b="b"/>
              <a:pathLst>
                <a:path w="537" h="567">
                  <a:moveTo>
                    <a:pt x="0" y="365"/>
                  </a:moveTo>
                  <a:lnTo>
                    <a:pt x="301" y="567"/>
                  </a:lnTo>
                  <a:lnTo>
                    <a:pt x="304" y="564"/>
                  </a:lnTo>
                  <a:lnTo>
                    <a:pt x="309" y="555"/>
                  </a:lnTo>
                  <a:lnTo>
                    <a:pt x="321" y="541"/>
                  </a:lnTo>
                  <a:lnTo>
                    <a:pt x="335" y="524"/>
                  </a:lnTo>
                  <a:lnTo>
                    <a:pt x="352" y="501"/>
                  </a:lnTo>
                  <a:lnTo>
                    <a:pt x="370" y="475"/>
                  </a:lnTo>
                  <a:lnTo>
                    <a:pt x="390" y="448"/>
                  </a:lnTo>
                  <a:lnTo>
                    <a:pt x="411" y="418"/>
                  </a:lnTo>
                  <a:lnTo>
                    <a:pt x="432" y="386"/>
                  </a:lnTo>
                  <a:lnTo>
                    <a:pt x="453" y="353"/>
                  </a:lnTo>
                  <a:lnTo>
                    <a:pt x="473" y="319"/>
                  </a:lnTo>
                  <a:lnTo>
                    <a:pt x="492" y="286"/>
                  </a:lnTo>
                  <a:lnTo>
                    <a:pt x="508" y="253"/>
                  </a:lnTo>
                  <a:lnTo>
                    <a:pt x="521" y="221"/>
                  </a:lnTo>
                  <a:lnTo>
                    <a:pt x="530" y="192"/>
                  </a:lnTo>
                  <a:lnTo>
                    <a:pt x="537" y="165"/>
                  </a:lnTo>
                  <a:lnTo>
                    <a:pt x="250" y="0"/>
                  </a:lnTo>
                  <a:lnTo>
                    <a:pt x="247" y="4"/>
                  </a:lnTo>
                  <a:lnTo>
                    <a:pt x="244" y="13"/>
                  </a:lnTo>
                  <a:lnTo>
                    <a:pt x="237" y="30"/>
                  </a:lnTo>
                  <a:lnTo>
                    <a:pt x="228" y="51"/>
                  </a:lnTo>
                  <a:lnTo>
                    <a:pt x="217" y="76"/>
                  </a:lnTo>
                  <a:lnTo>
                    <a:pt x="204" y="104"/>
                  </a:lnTo>
                  <a:lnTo>
                    <a:pt x="189" y="134"/>
                  </a:lnTo>
                  <a:lnTo>
                    <a:pt x="171" y="166"/>
                  </a:lnTo>
                  <a:lnTo>
                    <a:pt x="154" y="199"/>
                  </a:lnTo>
                  <a:lnTo>
                    <a:pt x="134" y="231"/>
                  </a:lnTo>
                  <a:lnTo>
                    <a:pt x="113" y="261"/>
                  </a:lnTo>
                  <a:lnTo>
                    <a:pt x="92" y="290"/>
                  </a:lnTo>
                  <a:lnTo>
                    <a:pt x="70" y="316"/>
                  </a:lnTo>
                  <a:lnTo>
                    <a:pt x="46" y="337"/>
                  </a:lnTo>
                  <a:lnTo>
                    <a:pt x="23" y="353"/>
                  </a:lnTo>
                  <a:lnTo>
                    <a:pt x="0" y="36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Rectangle 62"/>
            <p:cNvSpPr>
              <a:spLocks noChangeArrowheads="1"/>
            </p:cNvSpPr>
            <p:nvPr/>
          </p:nvSpPr>
          <p:spPr bwMode="auto">
            <a:xfrm>
              <a:off x="4572" y="2355"/>
              <a:ext cx="333" cy="82"/>
            </a:xfrm>
            <a:prstGeom prst="rect">
              <a:avLst/>
            </a:prstGeom>
            <a:gradFill rotWithShape="0">
              <a:gsLst>
                <a:gs pos="0">
                  <a:srgbClr val="D8D8D8">
                    <a:gamma/>
                    <a:shade val="74118"/>
                    <a:invGamma/>
                  </a:srgbClr>
                </a:gs>
                <a:gs pos="50000">
                  <a:srgbClr val="D8D8D8"/>
                </a:gs>
                <a:gs pos="100000">
                  <a:srgbClr val="D8D8D8">
                    <a:gamma/>
                    <a:shade val="74118"/>
                    <a:invGamma/>
                  </a:srgbClr>
                </a:gs>
              </a:gsLst>
              <a:lin ang="0" scaled="1"/>
            </a:gra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9" name="Freeform 63"/>
            <p:cNvSpPr>
              <a:spLocks/>
            </p:cNvSpPr>
            <p:nvPr/>
          </p:nvSpPr>
          <p:spPr bwMode="auto">
            <a:xfrm>
              <a:off x="4380" y="1678"/>
              <a:ext cx="711" cy="714"/>
            </a:xfrm>
            <a:custGeom>
              <a:avLst/>
              <a:gdLst/>
              <a:ahLst/>
              <a:cxnLst>
                <a:cxn ang="0">
                  <a:pos x="1567" y="2850"/>
                </a:cxn>
                <a:cxn ang="0">
                  <a:pos x="1845" y="2793"/>
                </a:cxn>
                <a:cxn ang="0">
                  <a:pos x="2099" y="2685"/>
                </a:cxn>
                <a:cxn ang="0">
                  <a:pos x="2325" y="2531"/>
                </a:cxn>
                <a:cxn ang="0">
                  <a:pos x="2518" y="2337"/>
                </a:cxn>
                <a:cxn ang="0">
                  <a:pos x="2671" y="2110"/>
                </a:cxn>
                <a:cxn ang="0">
                  <a:pos x="2779" y="1853"/>
                </a:cxn>
                <a:cxn ang="0">
                  <a:pos x="2835" y="1575"/>
                </a:cxn>
                <a:cxn ang="0">
                  <a:pos x="2835" y="1282"/>
                </a:cxn>
                <a:cxn ang="0">
                  <a:pos x="2779" y="1003"/>
                </a:cxn>
                <a:cxn ang="0">
                  <a:pos x="2671" y="747"/>
                </a:cxn>
                <a:cxn ang="0">
                  <a:pos x="2518" y="520"/>
                </a:cxn>
                <a:cxn ang="0">
                  <a:pos x="2325" y="325"/>
                </a:cxn>
                <a:cxn ang="0">
                  <a:pos x="2099" y="171"/>
                </a:cxn>
                <a:cxn ang="0">
                  <a:pos x="1845" y="63"/>
                </a:cxn>
                <a:cxn ang="0">
                  <a:pos x="1567" y="7"/>
                </a:cxn>
                <a:cxn ang="0">
                  <a:pos x="1276" y="7"/>
                </a:cxn>
                <a:cxn ang="0">
                  <a:pos x="999" y="63"/>
                </a:cxn>
                <a:cxn ang="0">
                  <a:pos x="744" y="171"/>
                </a:cxn>
                <a:cxn ang="0">
                  <a:pos x="517" y="325"/>
                </a:cxn>
                <a:cxn ang="0">
                  <a:pos x="324" y="520"/>
                </a:cxn>
                <a:cxn ang="0">
                  <a:pos x="171" y="747"/>
                </a:cxn>
                <a:cxn ang="0">
                  <a:pos x="64" y="1003"/>
                </a:cxn>
                <a:cxn ang="0">
                  <a:pos x="7" y="1282"/>
                </a:cxn>
                <a:cxn ang="0">
                  <a:pos x="7" y="1575"/>
                </a:cxn>
                <a:cxn ang="0">
                  <a:pos x="64" y="1853"/>
                </a:cxn>
                <a:cxn ang="0">
                  <a:pos x="171" y="2110"/>
                </a:cxn>
                <a:cxn ang="0">
                  <a:pos x="324" y="2337"/>
                </a:cxn>
                <a:cxn ang="0">
                  <a:pos x="517" y="2531"/>
                </a:cxn>
                <a:cxn ang="0">
                  <a:pos x="744" y="2685"/>
                </a:cxn>
                <a:cxn ang="0">
                  <a:pos x="999" y="2793"/>
                </a:cxn>
                <a:cxn ang="0">
                  <a:pos x="1276" y="2850"/>
                </a:cxn>
              </a:cxnLst>
              <a:rect l="0" t="0" r="r" b="b"/>
              <a:pathLst>
                <a:path w="2843" h="2858">
                  <a:moveTo>
                    <a:pt x="1422" y="2858"/>
                  </a:moveTo>
                  <a:lnTo>
                    <a:pt x="1567" y="2850"/>
                  </a:lnTo>
                  <a:lnTo>
                    <a:pt x="1708" y="2829"/>
                  </a:lnTo>
                  <a:lnTo>
                    <a:pt x="1845" y="2793"/>
                  </a:lnTo>
                  <a:lnTo>
                    <a:pt x="1974" y="2745"/>
                  </a:lnTo>
                  <a:lnTo>
                    <a:pt x="2099" y="2685"/>
                  </a:lnTo>
                  <a:lnTo>
                    <a:pt x="2216" y="2613"/>
                  </a:lnTo>
                  <a:lnTo>
                    <a:pt x="2325" y="2531"/>
                  </a:lnTo>
                  <a:lnTo>
                    <a:pt x="2427" y="2439"/>
                  </a:lnTo>
                  <a:lnTo>
                    <a:pt x="2518" y="2337"/>
                  </a:lnTo>
                  <a:lnTo>
                    <a:pt x="2600" y="2228"/>
                  </a:lnTo>
                  <a:lnTo>
                    <a:pt x="2671" y="2110"/>
                  </a:lnTo>
                  <a:lnTo>
                    <a:pt x="2731" y="1984"/>
                  </a:lnTo>
                  <a:lnTo>
                    <a:pt x="2779" y="1853"/>
                  </a:lnTo>
                  <a:lnTo>
                    <a:pt x="2814" y="1716"/>
                  </a:lnTo>
                  <a:lnTo>
                    <a:pt x="2835" y="1575"/>
                  </a:lnTo>
                  <a:lnTo>
                    <a:pt x="2843" y="1429"/>
                  </a:lnTo>
                  <a:lnTo>
                    <a:pt x="2835" y="1282"/>
                  </a:lnTo>
                  <a:lnTo>
                    <a:pt x="2814" y="1141"/>
                  </a:lnTo>
                  <a:lnTo>
                    <a:pt x="2779" y="1003"/>
                  </a:lnTo>
                  <a:lnTo>
                    <a:pt x="2731" y="872"/>
                  </a:lnTo>
                  <a:lnTo>
                    <a:pt x="2671" y="747"/>
                  </a:lnTo>
                  <a:lnTo>
                    <a:pt x="2600" y="629"/>
                  </a:lnTo>
                  <a:lnTo>
                    <a:pt x="2518" y="520"/>
                  </a:lnTo>
                  <a:lnTo>
                    <a:pt x="2427" y="417"/>
                  </a:lnTo>
                  <a:lnTo>
                    <a:pt x="2325" y="325"/>
                  </a:lnTo>
                  <a:lnTo>
                    <a:pt x="2216" y="243"/>
                  </a:lnTo>
                  <a:lnTo>
                    <a:pt x="2099" y="171"/>
                  </a:lnTo>
                  <a:lnTo>
                    <a:pt x="1974" y="111"/>
                  </a:lnTo>
                  <a:lnTo>
                    <a:pt x="1845" y="63"/>
                  </a:lnTo>
                  <a:lnTo>
                    <a:pt x="1708" y="28"/>
                  </a:lnTo>
                  <a:lnTo>
                    <a:pt x="1567" y="7"/>
                  </a:lnTo>
                  <a:lnTo>
                    <a:pt x="1422" y="0"/>
                  </a:lnTo>
                  <a:lnTo>
                    <a:pt x="1276" y="7"/>
                  </a:lnTo>
                  <a:lnTo>
                    <a:pt x="1135" y="28"/>
                  </a:lnTo>
                  <a:lnTo>
                    <a:pt x="999" y="63"/>
                  </a:lnTo>
                  <a:lnTo>
                    <a:pt x="868" y="111"/>
                  </a:lnTo>
                  <a:lnTo>
                    <a:pt x="744" y="171"/>
                  </a:lnTo>
                  <a:lnTo>
                    <a:pt x="626" y="243"/>
                  </a:lnTo>
                  <a:lnTo>
                    <a:pt x="517" y="325"/>
                  </a:lnTo>
                  <a:lnTo>
                    <a:pt x="417" y="417"/>
                  </a:lnTo>
                  <a:lnTo>
                    <a:pt x="324" y="520"/>
                  </a:lnTo>
                  <a:lnTo>
                    <a:pt x="242" y="629"/>
                  </a:lnTo>
                  <a:lnTo>
                    <a:pt x="171" y="747"/>
                  </a:lnTo>
                  <a:lnTo>
                    <a:pt x="111" y="872"/>
                  </a:lnTo>
                  <a:lnTo>
                    <a:pt x="64" y="1003"/>
                  </a:lnTo>
                  <a:lnTo>
                    <a:pt x="28" y="1141"/>
                  </a:lnTo>
                  <a:lnTo>
                    <a:pt x="7" y="1282"/>
                  </a:lnTo>
                  <a:lnTo>
                    <a:pt x="0" y="1429"/>
                  </a:lnTo>
                  <a:lnTo>
                    <a:pt x="7" y="1575"/>
                  </a:lnTo>
                  <a:lnTo>
                    <a:pt x="28" y="1716"/>
                  </a:lnTo>
                  <a:lnTo>
                    <a:pt x="64" y="1853"/>
                  </a:lnTo>
                  <a:lnTo>
                    <a:pt x="111" y="1984"/>
                  </a:lnTo>
                  <a:lnTo>
                    <a:pt x="171" y="2110"/>
                  </a:lnTo>
                  <a:lnTo>
                    <a:pt x="242" y="2228"/>
                  </a:lnTo>
                  <a:lnTo>
                    <a:pt x="324" y="2337"/>
                  </a:lnTo>
                  <a:lnTo>
                    <a:pt x="417" y="2439"/>
                  </a:lnTo>
                  <a:lnTo>
                    <a:pt x="517" y="2531"/>
                  </a:lnTo>
                  <a:lnTo>
                    <a:pt x="626" y="2613"/>
                  </a:lnTo>
                  <a:lnTo>
                    <a:pt x="744" y="2685"/>
                  </a:lnTo>
                  <a:lnTo>
                    <a:pt x="868" y="2745"/>
                  </a:lnTo>
                  <a:lnTo>
                    <a:pt x="999" y="2793"/>
                  </a:lnTo>
                  <a:lnTo>
                    <a:pt x="1135" y="2829"/>
                  </a:lnTo>
                  <a:lnTo>
                    <a:pt x="1276" y="2850"/>
                  </a:lnTo>
                  <a:lnTo>
                    <a:pt x="1422" y="2858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0" name="Freeform 64"/>
            <p:cNvSpPr>
              <a:spLocks/>
            </p:cNvSpPr>
            <p:nvPr/>
          </p:nvSpPr>
          <p:spPr bwMode="auto">
            <a:xfrm>
              <a:off x="4464" y="1761"/>
              <a:ext cx="543" cy="547"/>
            </a:xfrm>
            <a:custGeom>
              <a:avLst/>
              <a:gdLst/>
              <a:ahLst/>
              <a:cxnLst>
                <a:cxn ang="0">
                  <a:pos x="1198" y="2182"/>
                </a:cxn>
                <a:cxn ang="0">
                  <a:pos x="1411" y="2138"/>
                </a:cxn>
                <a:cxn ang="0">
                  <a:pos x="1605" y="2055"/>
                </a:cxn>
                <a:cxn ang="0">
                  <a:pos x="1778" y="1937"/>
                </a:cxn>
                <a:cxn ang="0">
                  <a:pos x="1926" y="1789"/>
                </a:cxn>
                <a:cxn ang="0">
                  <a:pos x="2043" y="1615"/>
                </a:cxn>
                <a:cxn ang="0">
                  <a:pos x="2126" y="1418"/>
                </a:cxn>
                <a:cxn ang="0">
                  <a:pos x="2169" y="1204"/>
                </a:cxn>
                <a:cxn ang="0">
                  <a:pos x="2169" y="981"/>
                </a:cxn>
                <a:cxn ang="0">
                  <a:pos x="2126" y="768"/>
                </a:cxn>
                <a:cxn ang="0">
                  <a:pos x="2043" y="572"/>
                </a:cxn>
                <a:cxn ang="0">
                  <a:pos x="1926" y="397"/>
                </a:cxn>
                <a:cxn ang="0">
                  <a:pos x="1778" y="249"/>
                </a:cxn>
                <a:cxn ang="0">
                  <a:pos x="1605" y="132"/>
                </a:cxn>
                <a:cxn ang="0">
                  <a:pos x="1411" y="48"/>
                </a:cxn>
                <a:cxn ang="0">
                  <a:pos x="1198" y="5"/>
                </a:cxn>
                <a:cxn ang="0">
                  <a:pos x="976" y="5"/>
                </a:cxn>
                <a:cxn ang="0">
                  <a:pos x="764" y="48"/>
                </a:cxn>
                <a:cxn ang="0">
                  <a:pos x="569" y="132"/>
                </a:cxn>
                <a:cxn ang="0">
                  <a:pos x="395" y="249"/>
                </a:cxn>
                <a:cxn ang="0">
                  <a:pos x="248" y="397"/>
                </a:cxn>
                <a:cxn ang="0">
                  <a:pos x="131" y="572"/>
                </a:cxn>
                <a:cxn ang="0">
                  <a:pos x="48" y="768"/>
                </a:cxn>
                <a:cxn ang="0">
                  <a:pos x="4" y="981"/>
                </a:cxn>
                <a:cxn ang="0">
                  <a:pos x="4" y="1204"/>
                </a:cxn>
                <a:cxn ang="0">
                  <a:pos x="48" y="1418"/>
                </a:cxn>
                <a:cxn ang="0">
                  <a:pos x="131" y="1615"/>
                </a:cxn>
                <a:cxn ang="0">
                  <a:pos x="248" y="1789"/>
                </a:cxn>
                <a:cxn ang="0">
                  <a:pos x="395" y="1937"/>
                </a:cxn>
                <a:cxn ang="0">
                  <a:pos x="569" y="2055"/>
                </a:cxn>
                <a:cxn ang="0">
                  <a:pos x="764" y="2138"/>
                </a:cxn>
                <a:cxn ang="0">
                  <a:pos x="976" y="2182"/>
                </a:cxn>
              </a:cxnLst>
              <a:rect l="0" t="0" r="r" b="b"/>
              <a:pathLst>
                <a:path w="2175" h="2188">
                  <a:moveTo>
                    <a:pt x="1088" y="2188"/>
                  </a:moveTo>
                  <a:lnTo>
                    <a:pt x="1198" y="2182"/>
                  </a:lnTo>
                  <a:lnTo>
                    <a:pt x="1307" y="2165"/>
                  </a:lnTo>
                  <a:lnTo>
                    <a:pt x="1411" y="2138"/>
                  </a:lnTo>
                  <a:lnTo>
                    <a:pt x="1511" y="2101"/>
                  </a:lnTo>
                  <a:lnTo>
                    <a:pt x="1605" y="2055"/>
                  </a:lnTo>
                  <a:lnTo>
                    <a:pt x="1695" y="2001"/>
                  </a:lnTo>
                  <a:lnTo>
                    <a:pt x="1778" y="1937"/>
                  </a:lnTo>
                  <a:lnTo>
                    <a:pt x="1855" y="1867"/>
                  </a:lnTo>
                  <a:lnTo>
                    <a:pt x="1926" y="1789"/>
                  </a:lnTo>
                  <a:lnTo>
                    <a:pt x="1989" y="1704"/>
                  </a:lnTo>
                  <a:lnTo>
                    <a:pt x="2043" y="1615"/>
                  </a:lnTo>
                  <a:lnTo>
                    <a:pt x="2088" y="1518"/>
                  </a:lnTo>
                  <a:lnTo>
                    <a:pt x="2126" y="1418"/>
                  </a:lnTo>
                  <a:lnTo>
                    <a:pt x="2153" y="1314"/>
                  </a:lnTo>
                  <a:lnTo>
                    <a:pt x="2169" y="1204"/>
                  </a:lnTo>
                  <a:lnTo>
                    <a:pt x="2175" y="1094"/>
                  </a:lnTo>
                  <a:lnTo>
                    <a:pt x="2169" y="981"/>
                  </a:lnTo>
                  <a:lnTo>
                    <a:pt x="2153" y="873"/>
                  </a:lnTo>
                  <a:lnTo>
                    <a:pt x="2126" y="768"/>
                  </a:lnTo>
                  <a:lnTo>
                    <a:pt x="2088" y="667"/>
                  </a:lnTo>
                  <a:lnTo>
                    <a:pt x="2043" y="572"/>
                  </a:lnTo>
                  <a:lnTo>
                    <a:pt x="1989" y="481"/>
                  </a:lnTo>
                  <a:lnTo>
                    <a:pt x="1926" y="397"/>
                  </a:lnTo>
                  <a:lnTo>
                    <a:pt x="1855" y="320"/>
                  </a:lnTo>
                  <a:lnTo>
                    <a:pt x="1778" y="249"/>
                  </a:lnTo>
                  <a:lnTo>
                    <a:pt x="1695" y="186"/>
                  </a:lnTo>
                  <a:lnTo>
                    <a:pt x="1605" y="132"/>
                  </a:lnTo>
                  <a:lnTo>
                    <a:pt x="1511" y="86"/>
                  </a:lnTo>
                  <a:lnTo>
                    <a:pt x="1411" y="48"/>
                  </a:lnTo>
                  <a:lnTo>
                    <a:pt x="1307" y="21"/>
                  </a:lnTo>
                  <a:lnTo>
                    <a:pt x="1198" y="5"/>
                  </a:lnTo>
                  <a:lnTo>
                    <a:pt x="1088" y="0"/>
                  </a:lnTo>
                  <a:lnTo>
                    <a:pt x="976" y="5"/>
                  </a:lnTo>
                  <a:lnTo>
                    <a:pt x="869" y="21"/>
                  </a:lnTo>
                  <a:lnTo>
                    <a:pt x="764" y="48"/>
                  </a:lnTo>
                  <a:lnTo>
                    <a:pt x="664" y="86"/>
                  </a:lnTo>
                  <a:lnTo>
                    <a:pt x="569" y="132"/>
                  </a:lnTo>
                  <a:lnTo>
                    <a:pt x="479" y="186"/>
                  </a:lnTo>
                  <a:lnTo>
                    <a:pt x="395" y="249"/>
                  </a:lnTo>
                  <a:lnTo>
                    <a:pt x="318" y="320"/>
                  </a:lnTo>
                  <a:lnTo>
                    <a:pt x="248" y="397"/>
                  </a:lnTo>
                  <a:lnTo>
                    <a:pt x="186" y="481"/>
                  </a:lnTo>
                  <a:lnTo>
                    <a:pt x="131" y="572"/>
                  </a:lnTo>
                  <a:lnTo>
                    <a:pt x="85" y="667"/>
                  </a:lnTo>
                  <a:lnTo>
                    <a:pt x="48" y="768"/>
                  </a:lnTo>
                  <a:lnTo>
                    <a:pt x="21" y="873"/>
                  </a:lnTo>
                  <a:lnTo>
                    <a:pt x="4" y="981"/>
                  </a:lnTo>
                  <a:lnTo>
                    <a:pt x="0" y="1094"/>
                  </a:lnTo>
                  <a:lnTo>
                    <a:pt x="4" y="1204"/>
                  </a:lnTo>
                  <a:lnTo>
                    <a:pt x="21" y="1314"/>
                  </a:lnTo>
                  <a:lnTo>
                    <a:pt x="48" y="1418"/>
                  </a:lnTo>
                  <a:lnTo>
                    <a:pt x="85" y="1518"/>
                  </a:lnTo>
                  <a:lnTo>
                    <a:pt x="131" y="1615"/>
                  </a:lnTo>
                  <a:lnTo>
                    <a:pt x="186" y="1704"/>
                  </a:lnTo>
                  <a:lnTo>
                    <a:pt x="248" y="1789"/>
                  </a:lnTo>
                  <a:lnTo>
                    <a:pt x="318" y="1867"/>
                  </a:lnTo>
                  <a:lnTo>
                    <a:pt x="395" y="1937"/>
                  </a:lnTo>
                  <a:lnTo>
                    <a:pt x="479" y="2001"/>
                  </a:lnTo>
                  <a:lnTo>
                    <a:pt x="569" y="2055"/>
                  </a:lnTo>
                  <a:lnTo>
                    <a:pt x="664" y="2101"/>
                  </a:lnTo>
                  <a:lnTo>
                    <a:pt x="764" y="2138"/>
                  </a:lnTo>
                  <a:lnTo>
                    <a:pt x="869" y="2165"/>
                  </a:lnTo>
                  <a:lnTo>
                    <a:pt x="976" y="2182"/>
                  </a:lnTo>
                  <a:lnTo>
                    <a:pt x="1088" y="2188"/>
                  </a:lnTo>
                  <a:close/>
                </a:path>
              </a:pathLst>
            </a:custGeom>
            <a:solidFill>
              <a:srgbClr val="E5E5E5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Freeform 65"/>
            <p:cNvSpPr>
              <a:spLocks/>
            </p:cNvSpPr>
            <p:nvPr/>
          </p:nvSpPr>
          <p:spPr bwMode="auto">
            <a:xfrm>
              <a:off x="4515" y="1813"/>
              <a:ext cx="442" cy="444"/>
            </a:xfrm>
            <a:custGeom>
              <a:avLst/>
              <a:gdLst/>
              <a:ahLst/>
              <a:cxnLst>
                <a:cxn ang="0">
                  <a:pos x="975" y="1773"/>
                </a:cxn>
                <a:cxn ang="0">
                  <a:pos x="1147" y="1738"/>
                </a:cxn>
                <a:cxn ang="0">
                  <a:pos x="1306" y="1670"/>
                </a:cxn>
                <a:cxn ang="0">
                  <a:pos x="1447" y="1575"/>
                </a:cxn>
                <a:cxn ang="0">
                  <a:pos x="1567" y="1455"/>
                </a:cxn>
                <a:cxn ang="0">
                  <a:pos x="1662" y="1312"/>
                </a:cxn>
                <a:cxn ang="0">
                  <a:pos x="1729" y="1152"/>
                </a:cxn>
                <a:cxn ang="0">
                  <a:pos x="1765" y="979"/>
                </a:cxn>
                <a:cxn ang="0">
                  <a:pos x="1765" y="797"/>
                </a:cxn>
                <a:cxn ang="0">
                  <a:pos x="1729" y="624"/>
                </a:cxn>
                <a:cxn ang="0">
                  <a:pos x="1662" y="464"/>
                </a:cxn>
                <a:cxn ang="0">
                  <a:pos x="1567" y="322"/>
                </a:cxn>
                <a:cxn ang="0">
                  <a:pos x="1447" y="202"/>
                </a:cxn>
                <a:cxn ang="0">
                  <a:pos x="1306" y="107"/>
                </a:cxn>
                <a:cxn ang="0">
                  <a:pos x="1147" y="38"/>
                </a:cxn>
                <a:cxn ang="0">
                  <a:pos x="975" y="3"/>
                </a:cxn>
                <a:cxn ang="0">
                  <a:pos x="794" y="3"/>
                </a:cxn>
                <a:cxn ang="0">
                  <a:pos x="621" y="38"/>
                </a:cxn>
                <a:cxn ang="0">
                  <a:pos x="463" y="107"/>
                </a:cxn>
                <a:cxn ang="0">
                  <a:pos x="322" y="202"/>
                </a:cxn>
                <a:cxn ang="0">
                  <a:pos x="201" y="322"/>
                </a:cxn>
                <a:cxn ang="0">
                  <a:pos x="107" y="464"/>
                </a:cxn>
                <a:cxn ang="0">
                  <a:pos x="40" y="624"/>
                </a:cxn>
                <a:cxn ang="0">
                  <a:pos x="4" y="797"/>
                </a:cxn>
                <a:cxn ang="0">
                  <a:pos x="4" y="979"/>
                </a:cxn>
                <a:cxn ang="0">
                  <a:pos x="40" y="1152"/>
                </a:cxn>
                <a:cxn ang="0">
                  <a:pos x="107" y="1312"/>
                </a:cxn>
                <a:cxn ang="0">
                  <a:pos x="201" y="1455"/>
                </a:cxn>
                <a:cxn ang="0">
                  <a:pos x="322" y="1575"/>
                </a:cxn>
                <a:cxn ang="0">
                  <a:pos x="463" y="1670"/>
                </a:cxn>
                <a:cxn ang="0">
                  <a:pos x="621" y="1738"/>
                </a:cxn>
                <a:cxn ang="0">
                  <a:pos x="794" y="1773"/>
                </a:cxn>
              </a:cxnLst>
              <a:rect l="0" t="0" r="r" b="b"/>
              <a:pathLst>
                <a:path w="1769" h="1778">
                  <a:moveTo>
                    <a:pt x="885" y="1778"/>
                  </a:moveTo>
                  <a:lnTo>
                    <a:pt x="975" y="1773"/>
                  </a:lnTo>
                  <a:lnTo>
                    <a:pt x="1063" y="1759"/>
                  </a:lnTo>
                  <a:lnTo>
                    <a:pt x="1147" y="1738"/>
                  </a:lnTo>
                  <a:lnTo>
                    <a:pt x="1229" y="1708"/>
                  </a:lnTo>
                  <a:lnTo>
                    <a:pt x="1306" y="1670"/>
                  </a:lnTo>
                  <a:lnTo>
                    <a:pt x="1379" y="1626"/>
                  </a:lnTo>
                  <a:lnTo>
                    <a:pt x="1447" y="1575"/>
                  </a:lnTo>
                  <a:lnTo>
                    <a:pt x="1510" y="1517"/>
                  </a:lnTo>
                  <a:lnTo>
                    <a:pt x="1567" y="1455"/>
                  </a:lnTo>
                  <a:lnTo>
                    <a:pt x="1617" y="1385"/>
                  </a:lnTo>
                  <a:lnTo>
                    <a:pt x="1662" y="1312"/>
                  </a:lnTo>
                  <a:lnTo>
                    <a:pt x="1699" y="1235"/>
                  </a:lnTo>
                  <a:lnTo>
                    <a:pt x="1729" y="1152"/>
                  </a:lnTo>
                  <a:lnTo>
                    <a:pt x="1751" y="1068"/>
                  </a:lnTo>
                  <a:lnTo>
                    <a:pt x="1765" y="979"/>
                  </a:lnTo>
                  <a:lnTo>
                    <a:pt x="1769" y="889"/>
                  </a:lnTo>
                  <a:lnTo>
                    <a:pt x="1765" y="797"/>
                  </a:lnTo>
                  <a:lnTo>
                    <a:pt x="1751" y="709"/>
                  </a:lnTo>
                  <a:lnTo>
                    <a:pt x="1729" y="624"/>
                  </a:lnTo>
                  <a:lnTo>
                    <a:pt x="1699" y="542"/>
                  </a:lnTo>
                  <a:lnTo>
                    <a:pt x="1662" y="464"/>
                  </a:lnTo>
                  <a:lnTo>
                    <a:pt x="1617" y="391"/>
                  </a:lnTo>
                  <a:lnTo>
                    <a:pt x="1567" y="322"/>
                  </a:lnTo>
                  <a:lnTo>
                    <a:pt x="1510" y="259"/>
                  </a:lnTo>
                  <a:lnTo>
                    <a:pt x="1447" y="202"/>
                  </a:lnTo>
                  <a:lnTo>
                    <a:pt x="1379" y="150"/>
                  </a:lnTo>
                  <a:lnTo>
                    <a:pt x="1306" y="107"/>
                  </a:lnTo>
                  <a:lnTo>
                    <a:pt x="1229" y="69"/>
                  </a:lnTo>
                  <a:lnTo>
                    <a:pt x="1147" y="38"/>
                  </a:lnTo>
                  <a:lnTo>
                    <a:pt x="1063" y="17"/>
                  </a:lnTo>
                  <a:lnTo>
                    <a:pt x="975" y="3"/>
                  </a:lnTo>
                  <a:lnTo>
                    <a:pt x="885" y="0"/>
                  </a:lnTo>
                  <a:lnTo>
                    <a:pt x="794" y="3"/>
                  </a:lnTo>
                  <a:lnTo>
                    <a:pt x="706" y="17"/>
                  </a:lnTo>
                  <a:lnTo>
                    <a:pt x="621" y="38"/>
                  </a:lnTo>
                  <a:lnTo>
                    <a:pt x="540" y="69"/>
                  </a:lnTo>
                  <a:lnTo>
                    <a:pt x="463" y="107"/>
                  </a:lnTo>
                  <a:lnTo>
                    <a:pt x="390" y="150"/>
                  </a:lnTo>
                  <a:lnTo>
                    <a:pt x="322" y="202"/>
                  </a:lnTo>
                  <a:lnTo>
                    <a:pt x="259" y="259"/>
                  </a:lnTo>
                  <a:lnTo>
                    <a:pt x="201" y="322"/>
                  </a:lnTo>
                  <a:lnTo>
                    <a:pt x="151" y="391"/>
                  </a:lnTo>
                  <a:lnTo>
                    <a:pt x="107" y="464"/>
                  </a:lnTo>
                  <a:lnTo>
                    <a:pt x="69" y="542"/>
                  </a:lnTo>
                  <a:lnTo>
                    <a:pt x="40" y="624"/>
                  </a:lnTo>
                  <a:lnTo>
                    <a:pt x="18" y="709"/>
                  </a:lnTo>
                  <a:lnTo>
                    <a:pt x="4" y="797"/>
                  </a:lnTo>
                  <a:lnTo>
                    <a:pt x="0" y="889"/>
                  </a:lnTo>
                  <a:lnTo>
                    <a:pt x="4" y="979"/>
                  </a:lnTo>
                  <a:lnTo>
                    <a:pt x="18" y="1068"/>
                  </a:lnTo>
                  <a:lnTo>
                    <a:pt x="40" y="1152"/>
                  </a:lnTo>
                  <a:lnTo>
                    <a:pt x="69" y="1235"/>
                  </a:lnTo>
                  <a:lnTo>
                    <a:pt x="107" y="1312"/>
                  </a:lnTo>
                  <a:lnTo>
                    <a:pt x="151" y="1385"/>
                  </a:lnTo>
                  <a:lnTo>
                    <a:pt x="201" y="1455"/>
                  </a:lnTo>
                  <a:lnTo>
                    <a:pt x="259" y="1517"/>
                  </a:lnTo>
                  <a:lnTo>
                    <a:pt x="322" y="1575"/>
                  </a:lnTo>
                  <a:lnTo>
                    <a:pt x="390" y="1626"/>
                  </a:lnTo>
                  <a:lnTo>
                    <a:pt x="463" y="1670"/>
                  </a:lnTo>
                  <a:lnTo>
                    <a:pt x="540" y="1708"/>
                  </a:lnTo>
                  <a:lnTo>
                    <a:pt x="621" y="1738"/>
                  </a:lnTo>
                  <a:lnTo>
                    <a:pt x="706" y="1759"/>
                  </a:lnTo>
                  <a:lnTo>
                    <a:pt x="794" y="1773"/>
                  </a:lnTo>
                  <a:lnTo>
                    <a:pt x="885" y="1778"/>
                  </a:lnTo>
                  <a:close/>
                </a:path>
              </a:pathLst>
            </a:custGeom>
            <a:gradFill rotWithShape="0">
              <a:gsLst>
                <a:gs pos="0">
                  <a:srgbClr val="D8D8D8">
                    <a:gamma/>
                    <a:shade val="65882"/>
                    <a:invGamma/>
                  </a:srgbClr>
                </a:gs>
                <a:gs pos="100000">
                  <a:srgbClr val="D8D8D8"/>
                </a:gs>
              </a:gsLst>
              <a:path path="rect">
                <a:fillToRect l="50000" t="50000" r="50000" b="50000"/>
              </a:path>
            </a:gra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2" name="Freeform 66"/>
            <p:cNvSpPr>
              <a:spLocks/>
            </p:cNvSpPr>
            <p:nvPr/>
          </p:nvSpPr>
          <p:spPr bwMode="auto">
            <a:xfrm>
              <a:off x="4643" y="1897"/>
              <a:ext cx="355" cy="358"/>
            </a:xfrm>
            <a:custGeom>
              <a:avLst/>
              <a:gdLst/>
              <a:ahLst/>
              <a:cxnLst>
                <a:cxn ang="0">
                  <a:pos x="782" y="1425"/>
                </a:cxn>
                <a:cxn ang="0">
                  <a:pos x="920" y="1397"/>
                </a:cxn>
                <a:cxn ang="0">
                  <a:pos x="1047" y="1342"/>
                </a:cxn>
                <a:cxn ang="0">
                  <a:pos x="1161" y="1266"/>
                </a:cxn>
                <a:cxn ang="0">
                  <a:pos x="1258" y="1170"/>
                </a:cxn>
                <a:cxn ang="0">
                  <a:pos x="1334" y="1055"/>
                </a:cxn>
                <a:cxn ang="0">
                  <a:pos x="1388" y="927"/>
                </a:cxn>
                <a:cxn ang="0">
                  <a:pos x="1416" y="788"/>
                </a:cxn>
                <a:cxn ang="0">
                  <a:pos x="1416" y="641"/>
                </a:cxn>
                <a:cxn ang="0">
                  <a:pos x="1388" y="503"/>
                </a:cxn>
                <a:cxn ang="0">
                  <a:pos x="1334" y="374"/>
                </a:cxn>
                <a:cxn ang="0">
                  <a:pos x="1258" y="260"/>
                </a:cxn>
                <a:cxn ang="0">
                  <a:pos x="1161" y="164"/>
                </a:cxn>
                <a:cxn ang="0">
                  <a:pos x="1047" y="86"/>
                </a:cxn>
                <a:cxn ang="0">
                  <a:pos x="920" y="32"/>
                </a:cxn>
                <a:cxn ang="0">
                  <a:pos x="782" y="4"/>
                </a:cxn>
                <a:cxn ang="0">
                  <a:pos x="636" y="4"/>
                </a:cxn>
                <a:cxn ang="0">
                  <a:pos x="498" y="32"/>
                </a:cxn>
                <a:cxn ang="0">
                  <a:pos x="370" y="86"/>
                </a:cxn>
                <a:cxn ang="0">
                  <a:pos x="257" y="164"/>
                </a:cxn>
                <a:cxn ang="0">
                  <a:pos x="161" y="260"/>
                </a:cxn>
                <a:cxn ang="0">
                  <a:pos x="85" y="374"/>
                </a:cxn>
                <a:cxn ang="0">
                  <a:pos x="31" y="503"/>
                </a:cxn>
                <a:cxn ang="0">
                  <a:pos x="3" y="641"/>
                </a:cxn>
                <a:cxn ang="0">
                  <a:pos x="3" y="788"/>
                </a:cxn>
                <a:cxn ang="0">
                  <a:pos x="31" y="927"/>
                </a:cxn>
                <a:cxn ang="0">
                  <a:pos x="85" y="1055"/>
                </a:cxn>
                <a:cxn ang="0">
                  <a:pos x="161" y="1170"/>
                </a:cxn>
                <a:cxn ang="0">
                  <a:pos x="257" y="1266"/>
                </a:cxn>
                <a:cxn ang="0">
                  <a:pos x="370" y="1342"/>
                </a:cxn>
                <a:cxn ang="0">
                  <a:pos x="498" y="1397"/>
                </a:cxn>
                <a:cxn ang="0">
                  <a:pos x="636" y="1425"/>
                </a:cxn>
              </a:cxnLst>
              <a:rect l="0" t="0" r="r" b="b"/>
              <a:pathLst>
                <a:path w="1420" h="1430">
                  <a:moveTo>
                    <a:pt x="709" y="1430"/>
                  </a:moveTo>
                  <a:lnTo>
                    <a:pt x="782" y="1425"/>
                  </a:lnTo>
                  <a:lnTo>
                    <a:pt x="852" y="1414"/>
                  </a:lnTo>
                  <a:lnTo>
                    <a:pt x="920" y="1397"/>
                  </a:lnTo>
                  <a:lnTo>
                    <a:pt x="985" y="1373"/>
                  </a:lnTo>
                  <a:lnTo>
                    <a:pt x="1047" y="1342"/>
                  </a:lnTo>
                  <a:lnTo>
                    <a:pt x="1107" y="1307"/>
                  </a:lnTo>
                  <a:lnTo>
                    <a:pt x="1161" y="1266"/>
                  </a:lnTo>
                  <a:lnTo>
                    <a:pt x="1212" y="1220"/>
                  </a:lnTo>
                  <a:lnTo>
                    <a:pt x="1258" y="1170"/>
                  </a:lnTo>
                  <a:lnTo>
                    <a:pt x="1299" y="1114"/>
                  </a:lnTo>
                  <a:lnTo>
                    <a:pt x="1334" y="1055"/>
                  </a:lnTo>
                  <a:lnTo>
                    <a:pt x="1364" y="993"/>
                  </a:lnTo>
                  <a:lnTo>
                    <a:pt x="1388" y="927"/>
                  </a:lnTo>
                  <a:lnTo>
                    <a:pt x="1405" y="859"/>
                  </a:lnTo>
                  <a:lnTo>
                    <a:pt x="1416" y="788"/>
                  </a:lnTo>
                  <a:lnTo>
                    <a:pt x="1420" y="716"/>
                  </a:lnTo>
                  <a:lnTo>
                    <a:pt x="1416" y="641"/>
                  </a:lnTo>
                  <a:lnTo>
                    <a:pt x="1405" y="571"/>
                  </a:lnTo>
                  <a:lnTo>
                    <a:pt x="1388" y="503"/>
                  </a:lnTo>
                  <a:lnTo>
                    <a:pt x="1364" y="437"/>
                  </a:lnTo>
                  <a:lnTo>
                    <a:pt x="1334" y="374"/>
                  </a:lnTo>
                  <a:lnTo>
                    <a:pt x="1299" y="316"/>
                  </a:lnTo>
                  <a:lnTo>
                    <a:pt x="1258" y="260"/>
                  </a:lnTo>
                  <a:lnTo>
                    <a:pt x="1212" y="210"/>
                  </a:lnTo>
                  <a:lnTo>
                    <a:pt x="1161" y="164"/>
                  </a:lnTo>
                  <a:lnTo>
                    <a:pt x="1107" y="123"/>
                  </a:lnTo>
                  <a:lnTo>
                    <a:pt x="1047" y="86"/>
                  </a:lnTo>
                  <a:lnTo>
                    <a:pt x="985" y="56"/>
                  </a:lnTo>
                  <a:lnTo>
                    <a:pt x="920" y="32"/>
                  </a:lnTo>
                  <a:lnTo>
                    <a:pt x="852" y="14"/>
                  </a:lnTo>
                  <a:lnTo>
                    <a:pt x="782" y="4"/>
                  </a:lnTo>
                  <a:lnTo>
                    <a:pt x="709" y="0"/>
                  </a:lnTo>
                  <a:lnTo>
                    <a:pt x="636" y="4"/>
                  </a:lnTo>
                  <a:lnTo>
                    <a:pt x="566" y="14"/>
                  </a:lnTo>
                  <a:lnTo>
                    <a:pt x="498" y="32"/>
                  </a:lnTo>
                  <a:lnTo>
                    <a:pt x="432" y="56"/>
                  </a:lnTo>
                  <a:lnTo>
                    <a:pt x="370" y="86"/>
                  </a:lnTo>
                  <a:lnTo>
                    <a:pt x="312" y="123"/>
                  </a:lnTo>
                  <a:lnTo>
                    <a:pt x="257" y="164"/>
                  </a:lnTo>
                  <a:lnTo>
                    <a:pt x="207" y="210"/>
                  </a:lnTo>
                  <a:lnTo>
                    <a:pt x="161" y="260"/>
                  </a:lnTo>
                  <a:lnTo>
                    <a:pt x="120" y="316"/>
                  </a:lnTo>
                  <a:lnTo>
                    <a:pt x="85" y="374"/>
                  </a:lnTo>
                  <a:lnTo>
                    <a:pt x="55" y="437"/>
                  </a:lnTo>
                  <a:lnTo>
                    <a:pt x="31" y="503"/>
                  </a:lnTo>
                  <a:lnTo>
                    <a:pt x="14" y="571"/>
                  </a:lnTo>
                  <a:lnTo>
                    <a:pt x="3" y="641"/>
                  </a:lnTo>
                  <a:lnTo>
                    <a:pt x="0" y="716"/>
                  </a:lnTo>
                  <a:lnTo>
                    <a:pt x="3" y="788"/>
                  </a:lnTo>
                  <a:lnTo>
                    <a:pt x="14" y="859"/>
                  </a:lnTo>
                  <a:lnTo>
                    <a:pt x="31" y="927"/>
                  </a:lnTo>
                  <a:lnTo>
                    <a:pt x="55" y="993"/>
                  </a:lnTo>
                  <a:lnTo>
                    <a:pt x="85" y="1055"/>
                  </a:lnTo>
                  <a:lnTo>
                    <a:pt x="120" y="1114"/>
                  </a:lnTo>
                  <a:lnTo>
                    <a:pt x="161" y="1170"/>
                  </a:lnTo>
                  <a:lnTo>
                    <a:pt x="207" y="1220"/>
                  </a:lnTo>
                  <a:lnTo>
                    <a:pt x="257" y="1266"/>
                  </a:lnTo>
                  <a:lnTo>
                    <a:pt x="312" y="1307"/>
                  </a:lnTo>
                  <a:lnTo>
                    <a:pt x="370" y="1342"/>
                  </a:lnTo>
                  <a:lnTo>
                    <a:pt x="432" y="1373"/>
                  </a:lnTo>
                  <a:lnTo>
                    <a:pt x="498" y="1397"/>
                  </a:lnTo>
                  <a:lnTo>
                    <a:pt x="566" y="1414"/>
                  </a:lnTo>
                  <a:lnTo>
                    <a:pt x="636" y="1425"/>
                  </a:lnTo>
                  <a:lnTo>
                    <a:pt x="709" y="1430"/>
                  </a:lnTo>
                  <a:close/>
                </a:path>
              </a:pathLst>
            </a:custGeom>
            <a:gradFill rotWithShape="0">
              <a:gsLst>
                <a:gs pos="0">
                  <a:srgbClr val="D8D8D8"/>
                </a:gs>
                <a:gs pos="100000">
                  <a:srgbClr val="D8D8D8">
                    <a:gamma/>
                    <a:shade val="65882"/>
                    <a:invGamma/>
                  </a:srgbClr>
                </a:gs>
              </a:gsLst>
              <a:lin ang="5400000" scaled="1"/>
            </a:gra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Freeform 67"/>
            <p:cNvSpPr>
              <a:spLocks/>
            </p:cNvSpPr>
            <p:nvPr/>
          </p:nvSpPr>
          <p:spPr bwMode="auto">
            <a:xfrm>
              <a:off x="4760" y="2018"/>
              <a:ext cx="116" cy="116"/>
            </a:xfrm>
            <a:custGeom>
              <a:avLst/>
              <a:gdLst/>
              <a:ahLst/>
              <a:cxnLst>
                <a:cxn ang="0">
                  <a:pos x="449" y="148"/>
                </a:cxn>
                <a:cxn ang="0">
                  <a:pos x="428" y="107"/>
                </a:cxn>
                <a:cxn ang="0">
                  <a:pos x="400" y="71"/>
                </a:cxn>
                <a:cxn ang="0">
                  <a:pos x="366" y="42"/>
                </a:cxn>
                <a:cxn ang="0">
                  <a:pos x="328" y="20"/>
                </a:cxn>
                <a:cxn ang="0">
                  <a:pos x="285" y="5"/>
                </a:cxn>
                <a:cxn ang="0">
                  <a:pos x="241" y="0"/>
                </a:cxn>
                <a:cxn ang="0">
                  <a:pos x="194" y="2"/>
                </a:cxn>
                <a:cxn ang="0">
                  <a:pos x="149" y="15"/>
                </a:cxn>
                <a:cxn ang="0">
                  <a:pos x="108" y="35"/>
                </a:cxn>
                <a:cxn ang="0">
                  <a:pos x="71" y="63"/>
                </a:cxn>
                <a:cxn ang="0">
                  <a:pos x="43" y="97"/>
                </a:cxn>
                <a:cxn ang="0">
                  <a:pos x="21" y="136"/>
                </a:cxn>
                <a:cxn ang="0">
                  <a:pos x="7" y="177"/>
                </a:cxn>
                <a:cxn ang="0">
                  <a:pos x="0" y="223"/>
                </a:cxn>
                <a:cxn ang="0">
                  <a:pos x="4" y="269"/>
                </a:cxn>
                <a:cxn ang="0">
                  <a:pos x="16" y="315"/>
                </a:cxn>
                <a:cxn ang="0">
                  <a:pos x="36" y="357"/>
                </a:cxn>
                <a:cxn ang="0">
                  <a:pos x="64" y="392"/>
                </a:cxn>
                <a:cxn ang="0">
                  <a:pos x="98" y="422"/>
                </a:cxn>
                <a:cxn ang="0">
                  <a:pos x="137" y="444"/>
                </a:cxn>
                <a:cxn ang="0">
                  <a:pos x="178" y="460"/>
                </a:cxn>
                <a:cxn ang="0">
                  <a:pos x="223" y="465"/>
                </a:cxn>
                <a:cxn ang="0">
                  <a:pos x="269" y="463"/>
                </a:cxn>
                <a:cxn ang="0">
                  <a:pos x="315" y="450"/>
                </a:cxn>
                <a:cxn ang="0">
                  <a:pos x="356" y="429"/>
                </a:cxn>
                <a:cxn ang="0">
                  <a:pos x="392" y="401"/>
                </a:cxn>
                <a:cxn ang="0">
                  <a:pos x="421" y="367"/>
                </a:cxn>
                <a:cxn ang="0">
                  <a:pos x="443" y="328"/>
                </a:cxn>
                <a:cxn ang="0">
                  <a:pos x="458" y="285"/>
                </a:cxn>
                <a:cxn ang="0">
                  <a:pos x="464" y="241"/>
                </a:cxn>
                <a:cxn ang="0">
                  <a:pos x="462" y="194"/>
                </a:cxn>
              </a:cxnLst>
              <a:rect l="0" t="0" r="r" b="b"/>
              <a:pathLst>
                <a:path w="464" h="465">
                  <a:moveTo>
                    <a:pt x="457" y="171"/>
                  </a:moveTo>
                  <a:lnTo>
                    <a:pt x="449" y="148"/>
                  </a:lnTo>
                  <a:lnTo>
                    <a:pt x="440" y="127"/>
                  </a:lnTo>
                  <a:lnTo>
                    <a:pt x="428" y="107"/>
                  </a:lnTo>
                  <a:lnTo>
                    <a:pt x="415" y="88"/>
                  </a:lnTo>
                  <a:lnTo>
                    <a:pt x="400" y="71"/>
                  </a:lnTo>
                  <a:lnTo>
                    <a:pt x="384" y="56"/>
                  </a:lnTo>
                  <a:lnTo>
                    <a:pt x="366" y="42"/>
                  </a:lnTo>
                  <a:lnTo>
                    <a:pt x="347" y="30"/>
                  </a:lnTo>
                  <a:lnTo>
                    <a:pt x="328" y="20"/>
                  </a:lnTo>
                  <a:lnTo>
                    <a:pt x="306" y="11"/>
                  </a:lnTo>
                  <a:lnTo>
                    <a:pt x="285" y="5"/>
                  </a:lnTo>
                  <a:lnTo>
                    <a:pt x="263" y="1"/>
                  </a:lnTo>
                  <a:lnTo>
                    <a:pt x="241" y="0"/>
                  </a:lnTo>
                  <a:lnTo>
                    <a:pt x="218" y="0"/>
                  </a:lnTo>
                  <a:lnTo>
                    <a:pt x="194" y="2"/>
                  </a:lnTo>
                  <a:lnTo>
                    <a:pt x="172" y="8"/>
                  </a:lnTo>
                  <a:lnTo>
                    <a:pt x="149" y="15"/>
                  </a:lnTo>
                  <a:lnTo>
                    <a:pt x="128" y="24"/>
                  </a:lnTo>
                  <a:lnTo>
                    <a:pt x="108" y="35"/>
                  </a:lnTo>
                  <a:lnTo>
                    <a:pt x="89" y="48"/>
                  </a:lnTo>
                  <a:lnTo>
                    <a:pt x="71" y="63"/>
                  </a:lnTo>
                  <a:lnTo>
                    <a:pt x="56" y="80"/>
                  </a:lnTo>
                  <a:lnTo>
                    <a:pt x="43" y="97"/>
                  </a:lnTo>
                  <a:lnTo>
                    <a:pt x="30" y="116"/>
                  </a:lnTo>
                  <a:lnTo>
                    <a:pt x="21" y="136"/>
                  </a:lnTo>
                  <a:lnTo>
                    <a:pt x="13" y="156"/>
                  </a:lnTo>
                  <a:lnTo>
                    <a:pt x="7" y="177"/>
                  </a:lnTo>
                  <a:lnTo>
                    <a:pt x="2" y="200"/>
                  </a:lnTo>
                  <a:lnTo>
                    <a:pt x="0" y="223"/>
                  </a:lnTo>
                  <a:lnTo>
                    <a:pt x="1" y="245"/>
                  </a:lnTo>
                  <a:lnTo>
                    <a:pt x="4" y="269"/>
                  </a:lnTo>
                  <a:lnTo>
                    <a:pt x="9" y="293"/>
                  </a:lnTo>
                  <a:lnTo>
                    <a:pt x="16" y="315"/>
                  </a:lnTo>
                  <a:lnTo>
                    <a:pt x="26" y="336"/>
                  </a:lnTo>
                  <a:lnTo>
                    <a:pt x="36" y="357"/>
                  </a:lnTo>
                  <a:lnTo>
                    <a:pt x="49" y="376"/>
                  </a:lnTo>
                  <a:lnTo>
                    <a:pt x="64" y="392"/>
                  </a:lnTo>
                  <a:lnTo>
                    <a:pt x="81" y="409"/>
                  </a:lnTo>
                  <a:lnTo>
                    <a:pt x="98" y="422"/>
                  </a:lnTo>
                  <a:lnTo>
                    <a:pt x="117" y="435"/>
                  </a:lnTo>
                  <a:lnTo>
                    <a:pt x="137" y="444"/>
                  </a:lnTo>
                  <a:lnTo>
                    <a:pt x="157" y="452"/>
                  </a:lnTo>
                  <a:lnTo>
                    <a:pt x="178" y="460"/>
                  </a:lnTo>
                  <a:lnTo>
                    <a:pt x="200" y="463"/>
                  </a:lnTo>
                  <a:lnTo>
                    <a:pt x="223" y="465"/>
                  </a:lnTo>
                  <a:lnTo>
                    <a:pt x="246" y="465"/>
                  </a:lnTo>
                  <a:lnTo>
                    <a:pt x="269" y="463"/>
                  </a:lnTo>
                  <a:lnTo>
                    <a:pt x="292" y="458"/>
                  </a:lnTo>
                  <a:lnTo>
                    <a:pt x="315" y="450"/>
                  </a:lnTo>
                  <a:lnTo>
                    <a:pt x="336" y="441"/>
                  </a:lnTo>
                  <a:lnTo>
                    <a:pt x="356" y="429"/>
                  </a:lnTo>
                  <a:lnTo>
                    <a:pt x="374" y="416"/>
                  </a:lnTo>
                  <a:lnTo>
                    <a:pt x="392" y="401"/>
                  </a:lnTo>
                  <a:lnTo>
                    <a:pt x="407" y="385"/>
                  </a:lnTo>
                  <a:lnTo>
                    <a:pt x="421" y="367"/>
                  </a:lnTo>
                  <a:lnTo>
                    <a:pt x="433" y="348"/>
                  </a:lnTo>
                  <a:lnTo>
                    <a:pt x="443" y="328"/>
                  </a:lnTo>
                  <a:lnTo>
                    <a:pt x="451" y="308"/>
                  </a:lnTo>
                  <a:lnTo>
                    <a:pt x="458" y="285"/>
                  </a:lnTo>
                  <a:lnTo>
                    <a:pt x="462" y="263"/>
                  </a:lnTo>
                  <a:lnTo>
                    <a:pt x="464" y="241"/>
                  </a:lnTo>
                  <a:lnTo>
                    <a:pt x="464" y="217"/>
                  </a:lnTo>
                  <a:lnTo>
                    <a:pt x="462" y="194"/>
                  </a:lnTo>
                  <a:lnTo>
                    <a:pt x="457" y="171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4" name="Freeform 68"/>
            <p:cNvSpPr>
              <a:spLocks/>
            </p:cNvSpPr>
            <p:nvPr/>
          </p:nvSpPr>
          <p:spPr bwMode="auto">
            <a:xfrm>
              <a:off x="4735" y="2019"/>
              <a:ext cx="52" cy="4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77"/>
                </a:cxn>
                <a:cxn ang="0">
                  <a:pos x="164" y="172"/>
                </a:cxn>
                <a:cxn ang="0">
                  <a:pos x="207" y="96"/>
                </a:cxn>
                <a:cxn ang="0">
                  <a:pos x="43" y="0"/>
                </a:cxn>
              </a:cxnLst>
              <a:rect l="0" t="0" r="r" b="b"/>
              <a:pathLst>
                <a:path w="207" h="172">
                  <a:moveTo>
                    <a:pt x="43" y="0"/>
                  </a:moveTo>
                  <a:lnTo>
                    <a:pt x="0" y="77"/>
                  </a:lnTo>
                  <a:lnTo>
                    <a:pt x="164" y="172"/>
                  </a:lnTo>
                  <a:lnTo>
                    <a:pt x="207" y="9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5" name="Freeform 69"/>
            <p:cNvSpPr>
              <a:spLocks/>
            </p:cNvSpPr>
            <p:nvPr/>
          </p:nvSpPr>
          <p:spPr bwMode="auto">
            <a:xfrm>
              <a:off x="4731" y="2038"/>
              <a:ext cx="45" cy="31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14" y="0"/>
                </a:cxn>
                <a:cxn ang="0">
                  <a:pos x="178" y="95"/>
                </a:cxn>
                <a:cxn ang="0">
                  <a:pos x="155" y="123"/>
                </a:cxn>
                <a:cxn ang="0">
                  <a:pos x="0" y="33"/>
                </a:cxn>
              </a:cxnLst>
              <a:rect l="0" t="0" r="r" b="b"/>
              <a:pathLst>
                <a:path w="178" h="123">
                  <a:moveTo>
                    <a:pt x="0" y="33"/>
                  </a:moveTo>
                  <a:lnTo>
                    <a:pt x="14" y="0"/>
                  </a:lnTo>
                  <a:lnTo>
                    <a:pt x="178" y="95"/>
                  </a:lnTo>
                  <a:lnTo>
                    <a:pt x="155" y="12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6" name="Freeform 70"/>
            <p:cNvSpPr>
              <a:spLocks/>
            </p:cNvSpPr>
            <p:nvPr/>
          </p:nvSpPr>
          <p:spPr bwMode="auto">
            <a:xfrm>
              <a:off x="4746" y="2013"/>
              <a:ext cx="44" cy="3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7" y="0"/>
                </a:cxn>
                <a:cxn ang="0">
                  <a:pos x="178" y="89"/>
                </a:cxn>
                <a:cxn ang="0">
                  <a:pos x="164" y="122"/>
                </a:cxn>
                <a:cxn ang="0">
                  <a:pos x="0" y="26"/>
                </a:cxn>
              </a:cxnLst>
              <a:rect l="0" t="0" r="r" b="b"/>
              <a:pathLst>
                <a:path w="178" h="122">
                  <a:moveTo>
                    <a:pt x="0" y="26"/>
                  </a:moveTo>
                  <a:lnTo>
                    <a:pt x="27" y="0"/>
                  </a:lnTo>
                  <a:lnTo>
                    <a:pt x="178" y="89"/>
                  </a:lnTo>
                  <a:lnTo>
                    <a:pt x="164" y="12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7" name="Freeform 71"/>
            <p:cNvSpPr>
              <a:spLocks/>
            </p:cNvSpPr>
            <p:nvPr/>
          </p:nvSpPr>
          <p:spPr bwMode="auto">
            <a:xfrm>
              <a:off x="4785" y="2039"/>
              <a:ext cx="72" cy="76"/>
            </a:xfrm>
            <a:custGeom>
              <a:avLst/>
              <a:gdLst/>
              <a:ahLst/>
              <a:cxnLst>
                <a:cxn ang="0">
                  <a:pos x="286" y="111"/>
                </a:cxn>
                <a:cxn ang="0">
                  <a:pos x="277" y="86"/>
                </a:cxn>
                <a:cxn ang="0">
                  <a:pos x="267" y="65"/>
                </a:cxn>
                <a:cxn ang="0">
                  <a:pos x="255" y="49"/>
                </a:cxn>
                <a:cxn ang="0">
                  <a:pos x="242" y="35"/>
                </a:cxn>
                <a:cxn ang="0">
                  <a:pos x="227" y="24"/>
                </a:cxn>
                <a:cxn ang="0">
                  <a:pos x="211" y="16"/>
                </a:cxn>
                <a:cxn ang="0">
                  <a:pos x="196" y="9"/>
                </a:cxn>
                <a:cxn ang="0">
                  <a:pos x="181" y="5"/>
                </a:cxn>
                <a:cxn ang="0">
                  <a:pos x="166" y="3"/>
                </a:cxn>
                <a:cxn ang="0">
                  <a:pos x="151" y="2"/>
                </a:cxn>
                <a:cxn ang="0">
                  <a:pos x="138" y="0"/>
                </a:cxn>
                <a:cxn ang="0">
                  <a:pos x="126" y="2"/>
                </a:cxn>
                <a:cxn ang="0">
                  <a:pos x="117" y="3"/>
                </a:cxn>
                <a:cxn ang="0">
                  <a:pos x="110" y="3"/>
                </a:cxn>
                <a:cxn ang="0">
                  <a:pos x="105" y="4"/>
                </a:cxn>
                <a:cxn ang="0">
                  <a:pos x="104" y="5"/>
                </a:cxn>
                <a:cxn ang="0">
                  <a:pos x="0" y="189"/>
                </a:cxn>
                <a:cxn ang="0">
                  <a:pos x="0" y="190"/>
                </a:cxn>
                <a:cxn ang="0">
                  <a:pos x="1" y="195"/>
                </a:cxn>
                <a:cxn ang="0">
                  <a:pos x="4" y="202"/>
                </a:cxn>
                <a:cxn ang="0">
                  <a:pos x="8" y="211"/>
                </a:cxn>
                <a:cxn ang="0">
                  <a:pos x="14" y="223"/>
                </a:cxn>
                <a:cxn ang="0">
                  <a:pos x="21" y="235"/>
                </a:cxn>
                <a:cxn ang="0">
                  <a:pos x="29" y="246"/>
                </a:cxn>
                <a:cxn ang="0">
                  <a:pos x="39" y="259"/>
                </a:cxn>
                <a:cxn ang="0">
                  <a:pos x="50" y="271"/>
                </a:cxn>
                <a:cxn ang="0">
                  <a:pos x="63" y="282"/>
                </a:cxn>
                <a:cxn ang="0">
                  <a:pos x="78" y="291"/>
                </a:cxn>
                <a:cxn ang="0">
                  <a:pos x="94" y="298"/>
                </a:cxn>
                <a:cxn ang="0">
                  <a:pos x="113" y="302"/>
                </a:cxn>
                <a:cxn ang="0">
                  <a:pos x="134" y="303"/>
                </a:cxn>
                <a:cxn ang="0">
                  <a:pos x="156" y="300"/>
                </a:cxn>
                <a:cxn ang="0">
                  <a:pos x="181" y="295"/>
                </a:cxn>
                <a:cxn ang="0">
                  <a:pos x="195" y="289"/>
                </a:cxn>
                <a:cxn ang="0">
                  <a:pos x="208" y="282"/>
                </a:cxn>
                <a:cxn ang="0">
                  <a:pos x="221" y="273"/>
                </a:cxn>
                <a:cxn ang="0">
                  <a:pos x="232" y="265"/>
                </a:cxn>
                <a:cxn ang="0">
                  <a:pos x="244" y="256"/>
                </a:cxn>
                <a:cxn ang="0">
                  <a:pos x="253" y="245"/>
                </a:cxn>
                <a:cxn ang="0">
                  <a:pos x="263" y="233"/>
                </a:cxn>
                <a:cxn ang="0">
                  <a:pos x="270" y="222"/>
                </a:cxn>
                <a:cxn ang="0">
                  <a:pos x="277" y="209"/>
                </a:cxn>
                <a:cxn ang="0">
                  <a:pos x="283" y="196"/>
                </a:cxn>
                <a:cxn ang="0">
                  <a:pos x="286" y="183"/>
                </a:cxn>
                <a:cxn ang="0">
                  <a:pos x="289" y="169"/>
                </a:cxn>
                <a:cxn ang="0">
                  <a:pos x="291" y="155"/>
                </a:cxn>
                <a:cxn ang="0">
                  <a:pos x="291" y="139"/>
                </a:cxn>
                <a:cxn ang="0">
                  <a:pos x="289" y="125"/>
                </a:cxn>
                <a:cxn ang="0">
                  <a:pos x="286" y="111"/>
                </a:cxn>
              </a:cxnLst>
              <a:rect l="0" t="0" r="r" b="b"/>
              <a:pathLst>
                <a:path w="291" h="303">
                  <a:moveTo>
                    <a:pt x="286" y="111"/>
                  </a:moveTo>
                  <a:lnTo>
                    <a:pt x="277" y="86"/>
                  </a:lnTo>
                  <a:lnTo>
                    <a:pt x="267" y="65"/>
                  </a:lnTo>
                  <a:lnTo>
                    <a:pt x="255" y="49"/>
                  </a:lnTo>
                  <a:lnTo>
                    <a:pt x="242" y="35"/>
                  </a:lnTo>
                  <a:lnTo>
                    <a:pt x="227" y="24"/>
                  </a:lnTo>
                  <a:lnTo>
                    <a:pt x="211" y="16"/>
                  </a:lnTo>
                  <a:lnTo>
                    <a:pt x="196" y="9"/>
                  </a:lnTo>
                  <a:lnTo>
                    <a:pt x="181" y="5"/>
                  </a:lnTo>
                  <a:lnTo>
                    <a:pt x="166" y="3"/>
                  </a:lnTo>
                  <a:lnTo>
                    <a:pt x="151" y="2"/>
                  </a:lnTo>
                  <a:lnTo>
                    <a:pt x="138" y="0"/>
                  </a:lnTo>
                  <a:lnTo>
                    <a:pt x="126" y="2"/>
                  </a:lnTo>
                  <a:lnTo>
                    <a:pt x="117" y="3"/>
                  </a:lnTo>
                  <a:lnTo>
                    <a:pt x="110" y="3"/>
                  </a:lnTo>
                  <a:lnTo>
                    <a:pt x="105" y="4"/>
                  </a:lnTo>
                  <a:lnTo>
                    <a:pt x="104" y="5"/>
                  </a:lnTo>
                  <a:lnTo>
                    <a:pt x="0" y="189"/>
                  </a:lnTo>
                  <a:lnTo>
                    <a:pt x="0" y="190"/>
                  </a:lnTo>
                  <a:lnTo>
                    <a:pt x="1" y="195"/>
                  </a:lnTo>
                  <a:lnTo>
                    <a:pt x="4" y="202"/>
                  </a:lnTo>
                  <a:lnTo>
                    <a:pt x="8" y="211"/>
                  </a:lnTo>
                  <a:lnTo>
                    <a:pt x="14" y="223"/>
                  </a:lnTo>
                  <a:lnTo>
                    <a:pt x="21" y="235"/>
                  </a:lnTo>
                  <a:lnTo>
                    <a:pt x="29" y="246"/>
                  </a:lnTo>
                  <a:lnTo>
                    <a:pt x="39" y="259"/>
                  </a:lnTo>
                  <a:lnTo>
                    <a:pt x="50" y="271"/>
                  </a:lnTo>
                  <a:lnTo>
                    <a:pt x="63" y="282"/>
                  </a:lnTo>
                  <a:lnTo>
                    <a:pt x="78" y="291"/>
                  </a:lnTo>
                  <a:lnTo>
                    <a:pt x="94" y="298"/>
                  </a:lnTo>
                  <a:lnTo>
                    <a:pt x="113" y="302"/>
                  </a:lnTo>
                  <a:lnTo>
                    <a:pt x="134" y="303"/>
                  </a:lnTo>
                  <a:lnTo>
                    <a:pt x="156" y="300"/>
                  </a:lnTo>
                  <a:lnTo>
                    <a:pt x="181" y="295"/>
                  </a:lnTo>
                  <a:lnTo>
                    <a:pt x="195" y="289"/>
                  </a:lnTo>
                  <a:lnTo>
                    <a:pt x="208" y="282"/>
                  </a:lnTo>
                  <a:lnTo>
                    <a:pt x="221" y="273"/>
                  </a:lnTo>
                  <a:lnTo>
                    <a:pt x="232" y="265"/>
                  </a:lnTo>
                  <a:lnTo>
                    <a:pt x="244" y="256"/>
                  </a:lnTo>
                  <a:lnTo>
                    <a:pt x="253" y="245"/>
                  </a:lnTo>
                  <a:lnTo>
                    <a:pt x="263" y="233"/>
                  </a:lnTo>
                  <a:lnTo>
                    <a:pt x="270" y="222"/>
                  </a:lnTo>
                  <a:lnTo>
                    <a:pt x="277" y="209"/>
                  </a:lnTo>
                  <a:lnTo>
                    <a:pt x="283" y="196"/>
                  </a:lnTo>
                  <a:lnTo>
                    <a:pt x="286" y="183"/>
                  </a:lnTo>
                  <a:lnTo>
                    <a:pt x="289" y="169"/>
                  </a:lnTo>
                  <a:lnTo>
                    <a:pt x="291" y="155"/>
                  </a:lnTo>
                  <a:lnTo>
                    <a:pt x="291" y="139"/>
                  </a:lnTo>
                  <a:lnTo>
                    <a:pt x="289" y="125"/>
                  </a:lnTo>
                  <a:lnTo>
                    <a:pt x="286" y="111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8" name="Freeform 72"/>
            <p:cNvSpPr>
              <a:spLocks/>
            </p:cNvSpPr>
            <p:nvPr/>
          </p:nvSpPr>
          <p:spPr bwMode="auto">
            <a:xfrm>
              <a:off x="4775" y="2043"/>
              <a:ext cx="29" cy="29"/>
            </a:xfrm>
            <a:custGeom>
              <a:avLst/>
              <a:gdLst/>
              <a:ahLst/>
              <a:cxnLst>
                <a:cxn ang="0">
                  <a:pos x="115" y="39"/>
                </a:cxn>
                <a:cxn ang="0">
                  <a:pos x="46" y="0"/>
                </a:cxn>
                <a:cxn ang="0">
                  <a:pos x="0" y="75"/>
                </a:cxn>
                <a:cxn ang="0">
                  <a:pos x="69" y="114"/>
                </a:cxn>
                <a:cxn ang="0">
                  <a:pos x="115" y="39"/>
                </a:cxn>
              </a:cxnLst>
              <a:rect l="0" t="0" r="r" b="b"/>
              <a:pathLst>
                <a:path w="115" h="114">
                  <a:moveTo>
                    <a:pt x="115" y="39"/>
                  </a:moveTo>
                  <a:lnTo>
                    <a:pt x="46" y="0"/>
                  </a:lnTo>
                  <a:lnTo>
                    <a:pt x="0" y="75"/>
                  </a:lnTo>
                  <a:lnTo>
                    <a:pt x="69" y="114"/>
                  </a:lnTo>
                  <a:lnTo>
                    <a:pt x="115" y="39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9" name="Freeform 73"/>
            <p:cNvSpPr>
              <a:spLocks/>
            </p:cNvSpPr>
            <p:nvPr/>
          </p:nvSpPr>
          <p:spPr bwMode="auto">
            <a:xfrm>
              <a:off x="4560" y="1726"/>
              <a:ext cx="65" cy="66"/>
            </a:xfrm>
            <a:custGeom>
              <a:avLst/>
              <a:gdLst/>
              <a:ahLst/>
              <a:cxnLst>
                <a:cxn ang="0">
                  <a:pos x="144" y="262"/>
                </a:cxn>
                <a:cxn ang="0">
                  <a:pos x="169" y="256"/>
                </a:cxn>
                <a:cxn ang="0">
                  <a:pos x="192" y="247"/>
                </a:cxn>
                <a:cxn ang="0">
                  <a:pos x="213" y="233"/>
                </a:cxn>
                <a:cxn ang="0">
                  <a:pos x="231" y="215"/>
                </a:cxn>
                <a:cxn ang="0">
                  <a:pos x="245" y="194"/>
                </a:cxn>
                <a:cxn ang="0">
                  <a:pos x="254" y="169"/>
                </a:cxn>
                <a:cxn ang="0">
                  <a:pos x="260" y="143"/>
                </a:cxn>
                <a:cxn ang="0">
                  <a:pos x="260" y="116"/>
                </a:cxn>
                <a:cxn ang="0">
                  <a:pos x="254" y="91"/>
                </a:cxn>
                <a:cxn ang="0">
                  <a:pos x="245" y="68"/>
                </a:cxn>
                <a:cxn ang="0">
                  <a:pos x="231" y="47"/>
                </a:cxn>
                <a:cxn ang="0">
                  <a:pos x="213" y="29"/>
                </a:cxn>
                <a:cxn ang="0">
                  <a:pos x="192" y="15"/>
                </a:cxn>
                <a:cxn ang="0">
                  <a:pos x="169" y="6"/>
                </a:cxn>
                <a:cxn ang="0">
                  <a:pos x="144" y="0"/>
                </a:cxn>
                <a:cxn ang="0">
                  <a:pos x="117" y="0"/>
                </a:cxn>
                <a:cxn ang="0">
                  <a:pos x="91" y="6"/>
                </a:cxn>
                <a:cxn ang="0">
                  <a:pos x="68" y="15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5" y="68"/>
                </a:cxn>
                <a:cxn ang="0">
                  <a:pos x="6" y="91"/>
                </a:cxn>
                <a:cxn ang="0">
                  <a:pos x="0" y="116"/>
                </a:cxn>
                <a:cxn ang="0">
                  <a:pos x="0" y="143"/>
                </a:cxn>
                <a:cxn ang="0">
                  <a:pos x="6" y="169"/>
                </a:cxn>
                <a:cxn ang="0">
                  <a:pos x="15" y="194"/>
                </a:cxn>
                <a:cxn ang="0">
                  <a:pos x="29" y="215"/>
                </a:cxn>
                <a:cxn ang="0">
                  <a:pos x="47" y="233"/>
                </a:cxn>
                <a:cxn ang="0">
                  <a:pos x="68" y="247"/>
                </a:cxn>
                <a:cxn ang="0">
                  <a:pos x="91" y="256"/>
                </a:cxn>
                <a:cxn ang="0">
                  <a:pos x="117" y="262"/>
                </a:cxn>
              </a:cxnLst>
              <a:rect l="0" t="0" r="r" b="b"/>
              <a:pathLst>
                <a:path w="261" h="263">
                  <a:moveTo>
                    <a:pt x="131" y="263"/>
                  </a:moveTo>
                  <a:lnTo>
                    <a:pt x="144" y="262"/>
                  </a:lnTo>
                  <a:lnTo>
                    <a:pt x="157" y="260"/>
                  </a:lnTo>
                  <a:lnTo>
                    <a:pt x="169" y="256"/>
                  </a:lnTo>
                  <a:lnTo>
                    <a:pt x="181" y="253"/>
                  </a:lnTo>
                  <a:lnTo>
                    <a:pt x="192" y="247"/>
                  </a:lnTo>
                  <a:lnTo>
                    <a:pt x="203" y="240"/>
                  </a:lnTo>
                  <a:lnTo>
                    <a:pt x="213" y="233"/>
                  </a:lnTo>
                  <a:lnTo>
                    <a:pt x="222" y="224"/>
                  </a:lnTo>
                  <a:lnTo>
                    <a:pt x="231" y="215"/>
                  </a:lnTo>
                  <a:lnTo>
                    <a:pt x="238" y="204"/>
                  </a:lnTo>
                  <a:lnTo>
                    <a:pt x="245" y="194"/>
                  </a:lnTo>
                  <a:lnTo>
                    <a:pt x="250" y="182"/>
                  </a:lnTo>
                  <a:lnTo>
                    <a:pt x="254" y="169"/>
                  </a:lnTo>
                  <a:lnTo>
                    <a:pt x="257" y="156"/>
                  </a:lnTo>
                  <a:lnTo>
                    <a:pt x="260" y="143"/>
                  </a:lnTo>
                  <a:lnTo>
                    <a:pt x="261" y="130"/>
                  </a:lnTo>
                  <a:lnTo>
                    <a:pt x="260" y="116"/>
                  </a:lnTo>
                  <a:lnTo>
                    <a:pt x="257" y="103"/>
                  </a:lnTo>
                  <a:lnTo>
                    <a:pt x="254" y="91"/>
                  </a:lnTo>
                  <a:lnTo>
                    <a:pt x="250" y="79"/>
                  </a:lnTo>
                  <a:lnTo>
                    <a:pt x="245" y="68"/>
                  </a:lnTo>
                  <a:lnTo>
                    <a:pt x="238" y="57"/>
                  </a:lnTo>
                  <a:lnTo>
                    <a:pt x="231" y="47"/>
                  </a:lnTo>
                  <a:lnTo>
                    <a:pt x="222" y="37"/>
                  </a:lnTo>
                  <a:lnTo>
                    <a:pt x="213" y="29"/>
                  </a:lnTo>
                  <a:lnTo>
                    <a:pt x="203" y="22"/>
                  </a:lnTo>
                  <a:lnTo>
                    <a:pt x="192" y="15"/>
                  </a:lnTo>
                  <a:lnTo>
                    <a:pt x="181" y="9"/>
                  </a:lnTo>
                  <a:lnTo>
                    <a:pt x="169" y="6"/>
                  </a:lnTo>
                  <a:lnTo>
                    <a:pt x="157" y="2"/>
                  </a:lnTo>
                  <a:lnTo>
                    <a:pt x="144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4" y="2"/>
                  </a:lnTo>
                  <a:lnTo>
                    <a:pt x="91" y="6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8" y="22"/>
                  </a:lnTo>
                  <a:lnTo>
                    <a:pt x="47" y="29"/>
                  </a:lnTo>
                  <a:lnTo>
                    <a:pt x="38" y="37"/>
                  </a:lnTo>
                  <a:lnTo>
                    <a:pt x="29" y="47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3" y="103"/>
                  </a:lnTo>
                  <a:lnTo>
                    <a:pt x="0" y="116"/>
                  </a:lnTo>
                  <a:lnTo>
                    <a:pt x="0" y="130"/>
                  </a:lnTo>
                  <a:lnTo>
                    <a:pt x="0" y="143"/>
                  </a:lnTo>
                  <a:lnTo>
                    <a:pt x="3" y="156"/>
                  </a:lnTo>
                  <a:lnTo>
                    <a:pt x="6" y="169"/>
                  </a:lnTo>
                  <a:lnTo>
                    <a:pt x="10" y="182"/>
                  </a:lnTo>
                  <a:lnTo>
                    <a:pt x="15" y="194"/>
                  </a:lnTo>
                  <a:lnTo>
                    <a:pt x="22" y="204"/>
                  </a:lnTo>
                  <a:lnTo>
                    <a:pt x="29" y="215"/>
                  </a:lnTo>
                  <a:lnTo>
                    <a:pt x="38" y="224"/>
                  </a:lnTo>
                  <a:lnTo>
                    <a:pt x="47" y="233"/>
                  </a:lnTo>
                  <a:lnTo>
                    <a:pt x="58" y="240"/>
                  </a:lnTo>
                  <a:lnTo>
                    <a:pt x="68" y="247"/>
                  </a:lnTo>
                  <a:lnTo>
                    <a:pt x="80" y="253"/>
                  </a:lnTo>
                  <a:lnTo>
                    <a:pt x="91" y="256"/>
                  </a:lnTo>
                  <a:lnTo>
                    <a:pt x="104" y="260"/>
                  </a:lnTo>
                  <a:lnTo>
                    <a:pt x="117" y="262"/>
                  </a:lnTo>
                  <a:lnTo>
                    <a:pt x="131" y="263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Freeform 74"/>
            <p:cNvSpPr>
              <a:spLocks/>
            </p:cNvSpPr>
            <p:nvPr/>
          </p:nvSpPr>
          <p:spPr bwMode="auto">
            <a:xfrm>
              <a:off x="4391" y="1988"/>
              <a:ext cx="66" cy="65"/>
            </a:xfrm>
            <a:custGeom>
              <a:avLst/>
              <a:gdLst/>
              <a:ahLst/>
              <a:cxnLst>
                <a:cxn ang="0">
                  <a:pos x="250" y="183"/>
                </a:cxn>
                <a:cxn ang="0">
                  <a:pos x="257" y="158"/>
                </a:cxn>
                <a:cxn ang="0">
                  <a:pos x="261" y="134"/>
                </a:cxn>
                <a:cxn ang="0">
                  <a:pos x="258" y="109"/>
                </a:cxn>
                <a:cxn ang="0">
                  <a:pos x="252" y="84"/>
                </a:cxn>
                <a:cxn ang="0">
                  <a:pos x="242" y="62"/>
                </a:cxn>
                <a:cxn ang="0">
                  <a:pos x="227" y="41"/>
                </a:cxn>
                <a:cxn ang="0">
                  <a:pos x="207" y="24"/>
                </a:cxn>
                <a:cxn ang="0">
                  <a:pos x="183" y="10"/>
                </a:cxn>
                <a:cxn ang="0">
                  <a:pos x="159" y="2"/>
                </a:cxn>
                <a:cxn ang="0">
                  <a:pos x="133" y="0"/>
                </a:cxn>
                <a:cxn ang="0">
                  <a:pos x="109" y="1"/>
                </a:cxn>
                <a:cxn ang="0">
                  <a:pos x="84" y="8"/>
                </a:cxn>
                <a:cxn ang="0">
                  <a:pos x="62" y="18"/>
                </a:cxn>
                <a:cxn ang="0">
                  <a:pos x="42" y="34"/>
                </a:cxn>
                <a:cxn ang="0">
                  <a:pos x="26" y="54"/>
                </a:cxn>
                <a:cxn ang="0">
                  <a:pos x="12" y="77"/>
                </a:cxn>
                <a:cxn ang="0">
                  <a:pos x="3" y="102"/>
                </a:cxn>
                <a:cxn ang="0">
                  <a:pos x="0" y="127"/>
                </a:cxn>
                <a:cxn ang="0">
                  <a:pos x="1" y="151"/>
                </a:cxn>
                <a:cxn ang="0">
                  <a:pos x="7" y="176"/>
                </a:cxn>
                <a:cxn ang="0">
                  <a:pos x="19" y="198"/>
                </a:cxn>
                <a:cxn ang="0">
                  <a:pos x="34" y="220"/>
                </a:cxn>
                <a:cxn ang="0">
                  <a:pos x="54" y="236"/>
                </a:cxn>
                <a:cxn ang="0">
                  <a:pos x="77" y="250"/>
                </a:cxn>
                <a:cxn ang="0">
                  <a:pos x="102" y="258"/>
                </a:cxn>
                <a:cxn ang="0">
                  <a:pos x="127" y="262"/>
                </a:cxn>
                <a:cxn ang="0">
                  <a:pos x="152" y="260"/>
                </a:cxn>
                <a:cxn ang="0">
                  <a:pos x="176" y="254"/>
                </a:cxn>
                <a:cxn ang="0">
                  <a:pos x="199" y="242"/>
                </a:cxn>
                <a:cxn ang="0">
                  <a:pos x="218" y="227"/>
                </a:cxn>
                <a:cxn ang="0">
                  <a:pos x="236" y="207"/>
                </a:cxn>
              </a:cxnLst>
              <a:rect l="0" t="0" r="r" b="b"/>
              <a:pathLst>
                <a:path w="261" h="262">
                  <a:moveTo>
                    <a:pt x="244" y="196"/>
                  </a:moveTo>
                  <a:lnTo>
                    <a:pt x="250" y="183"/>
                  </a:lnTo>
                  <a:lnTo>
                    <a:pt x="255" y="171"/>
                  </a:lnTo>
                  <a:lnTo>
                    <a:pt x="257" y="158"/>
                  </a:lnTo>
                  <a:lnTo>
                    <a:pt x="259" y="147"/>
                  </a:lnTo>
                  <a:lnTo>
                    <a:pt x="261" y="134"/>
                  </a:lnTo>
                  <a:lnTo>
                    <a:pt x="261" y="121"/>
                  </a:lnTo>
                  <a:lnTo>
                    <a:pt x="258" y="109"/>
                  </a:lnTo>
                  <a:lnTo>
                    <a:pt x="256" y="96"/>
                  </a:lnTo>
                  <a:lnTo>
                    <a:pt x="252" y="84"/>
                  </a:lnTo>
                  <a:lnTo>
                    <a:pt x="248" y="73"/>
                  </a:lnTo>
                  <a:lnTo>
                    <a:pt x="242" y="62"/>
                  </a:lnTo>
                  <a:lnTo>
                    <a:pt x="234" y="51"/>
                  </a:lnTo>
                  <a:lnTo>
                    <a:pt x="227" y="41"/>
                  </a:lnTo>
                  <a:lnTo>
                    <a:pt x="217" y="33"/>
                  </a:lnTo>
                  <a:lnTo>
                    <a:pt x="207" y="24"/>
                  </a:lnTo>
                  <a:lnTo>
                    <a:pt x="196" y="17"/>
                  </a:lnTo>
                  <a:lnTo>
                    <a:pt x="183" y="10"/>
                  </a:lnTo>
                  <a:lnTo>
                    <a:pt x="172" y="5"/>
                  </a:lnTo>
                  <a:lnTo>
                    <a:pt x="159" y="2"/>
                  </a:lnTo>
                  <a:lnTo>
                    <a:pt x="146" y="0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09" y="1"/>
                  </a:lnTo>
                  <a:lnTo>
                    <a:pt x="97" y="4"/>
                  </a:lnTo>
                  <a:lnTo>
                    <a:pt x="84" y="8"/>
                  </a:lnTo>
                  <a:lnTo>
                    <a:pt x="73" y="13"/>
                  </a:lnTo>
                  <a:lnTo>
                    <a:pt x="62" y="18"/>
                  </a:lnTo>
                  <a:lnTo>
                    <a:pt x="51" y="25"/>
                  </a:lnTo>
                  <a:lnTo>
                    <a:pt x="42" y="34"/>
                  </a:lnTo>
                  <a:lnTo>
                    <a:pt x="33" y="43"/>
                  </a:lnTo>
                  <a:lnTo>
                    <a:pt x="26" y="54"/>
                  </a:lnTo>
                  <a:lnTo>
                    <a:pt x="19" y="65"/>
                  </a:lnTo>
                  <a:lnTo>
                    <a:pt x="12" y="77"/>
                  </a:lnTo>
                  <a:lnTo>
                    <a:pt x="7" y="89"/>
                  </a:lnTo>
                  <a:lnTo>
                    <a:pt x="3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0" y="140"/>
                  </a:lnTo>
                  <a:lnTo>
                    <a:pt x="1" y="151"/>
                  </a:lnTo>
                  <a:lnTo>
                    <a:pt x="3" y="164"/>
                  </a:lnTo>
                  <a:lnTo>
                    <a:pt x="7" y="176"/>
                  </a:lnTo>
                  <a:lnTo>
                    <a:pt x="13" y="188"/>
                  </a:lnTo>
                  <a:lnTo>
                    <a:pt x="19" y="198"/>
                  </a:lnTo>
                  <a:lnTo>
                    <a:pt x="26" y="209"/>
                  </a:lnTo>
                  <a:lnTo>
                    <a:pt x="34" y="220"/>
                  </a:lnTo>
                  <a:lnTo>
                    <a:pt x="43" y="228"/>
                  </a:lnTo>
                  <a:lnTo>
                    <a:pt x="54" y="236"/>
                  </a:lnTo>
                  <a:lnTo>
                    <a:pt x="65" y="244"/>
                  </a:lnTo>
                  <a:lnTo>
                    <a:pt x="77" y="250"/>
                  </a:lnTo>
                  <a:lnTo>
                    <a:pt x="89" y="255"/>
                  </a:lnTo>
                  <a:lnTo>
                    <a:pt x="102" y="258"/>
                  </a:lnTo>
                  <a:lnTo>
                    <a:pt x="114" y="261"/>
                  </a:lnTo>
                  <a:lnTo>
                    <a:pt x="127" y="262"/>
                  </a:lnTo>
                  <a:lnTo>
                    <a:pt x="139" y="261"/>
                  </a:lnTo>
                  <a:lnTo>
                    <a:pt x="152" y="260"/>
                  </a:lnTo>
                  <a:lnTo>
                    <a:pt x="165" y="257"/>
                  </a:lnTo>
                  <a:lnTo>
                    <a:pt x="176" y="254"/>
                  </a:lnTo>
                  <a:lnTo>
                    <a:pt x="188" y="248"/>
                  </a:lnTo>
                  <a:lnTo>
                    <a:pt x="199" y="242"/>
                  </a:lnTo>
                  <a:lnTo>
                    <a:pt x="209" y="235"/>
                  </a:lnTo>
                  <a:lnTo>
                    <a:pt x="218" y="227"/>
                  </a:lnTo>
                  <a:lnTo>
                    <a:pt x="228" y="217"/>
                  </a:lnTo>
                  <a:lnTo>
                    <a:pt x="236" y="207"/>
                  </a:lnTo>
                  <a:lnTo>
                    <a:pt x="244" y="196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1" name="Freeform 75"/>
            <p:cNvSpPr>
              <a:spLocks/>
            </p:cNvSpPr>
            <p:nvPr/>
          </p:nvSpPr>
          <p:spPr bwMode="auto">
            <a:xfrm>
              <a:off x="4530" y="2266"/>
              <a:ext cx="65" cy="66"/>
            </a:xfrm>
            <a:custGeom>
              <a:avLst/>
              <a:gdLst/>
              <a:ahLst/>
              <a:cxnLst>
                <a:cxn ang="0">
                  <a:pos x="236" y="54"/>
                </a:cxn>
                <a:cxn ang="0">
                  <a:pos x="219" y="34"/>
                </a:cxn>
                <a:cxn ang="0">
                  <a:pos x="199" y="18"/>
                </a:cxn>
                <a:cxn ang="0">
                  <a:pos x="177" y="8"/>
                </a:cxn>
                <a:cxn ang="0">
                  <a:pos x="152" y="2"/>
                </a:cxn>
                <a:cxn ang="0">
                  <a:pos x="127" y="0"/>
                </a:cxn>
                <a:cxn ang="0">
                  <a:pos x="102" y="3"/>
                </a:cxn>
                <a:cxn ang="0">
                  <a:pos x="77" y="10"/>
                </a:cxn>
                <a:cxn ang="0">
                  <a:pos x="54" y="24"/>
                </a:cxn>
                <a:cxn ang="0">
                  <a:pos x="34" y="41"/>
                </a:cxn>
                <a:cxn ang="0">
                  <a:pos x="19" y="62"/>
                </a:cxn>
                <a:cxn ang="0">
                  <a:pos x="8" y="84"/>
                </a:cxn>
                <a:cxn ang="0">
                  <a:pos x="1" y="109"/>
                </a:cxn>
                <a:cxn ang="0">
                  <a:pos x="0" y="134"/>
                </a:cxn>
                <a:cxn ang="0">
                  <a:pos x="2" y="158"/>
                </a:cxn>
                <a:cxn ang="0">
                  <a:pos x="10" y="183"/>
                </a:cxn>
                <a:cxn ang="0">
                  <a:pos x="24" y="207"/>
                </a:cxn>
                <a:cxn ang="0">
                  <a:pos x="42" y="227"/>
                </a:cxn>
                <a:cxn ang="0">
                  <a:pos x="62" y="242"/>
                </a:cxn>
                <a:cxn ang="0">
                  <a:pos x="84" y="254"/>
                </a:cxn>
                <a:cxn ang="0">
                  <a:pos x="109" y="260"/>
                </a:cxn>
                <a:cxn ang="0">
                  <a:pos x="134" y="262"/>
                </a:cxn>
                <a:cxn ang="0">
                  <a:pos x="159" y="258"/>
                </a:cxn>
                <a:cxn ang="0">
                  <a:pos x="184" y="250"/>
                </a:cxn>
                <a:cxn ang="0">
                  <a:pos x="207" y="236"/>
                </a:cxn>
                <a:cxn ang="0">
                  <a:pos x="227" y="220"/>
                </a:cxn>
                <a:cxn ang="0">
                  <a:pos x="242" y="198"/>
                </a:cxn>
                <a:cxn ang="0">
                  <a:pos x="254" y="176"/>
                </a:cxn>
                <a:cxn ang="0">
                  <a:pos x="260" y="151"/>
                </a:cxn>
                <a:cxn ang="0">
                  <a:pos x="262" y="127"/>
                </a:cxn>
                <a:cxn ang="0">
                  <a:pos x="258" y="102"/>
                </a:cxn>
                <a:cxn ang="0">
                  <a:pos x="250" y="77"/>
                </a:cxn>
              </a:cxnLst>
              <a:rect l="0" t="0" r="r" b="b"/>
              <a:pathLst>
                <a:path w="262" h="262">
                  <a:moveTo>
                    <a:pt x="244" y="65"/>
                  </a:moveTo>
                  <a:lnTo>
                    <a:pt x="236" y="54"/>
                  </a:lnTo>
                  <a:lnTo>
                    <a:pt x="228" y="43"/>
                  </a:lnTo>
                  <a:lnTo>
                    <a:pt x="219" y="34"/>
                  </a:lnTo>
                  <a:lnTo>
                    <a:pt x="209" y="27"/>
                  </a:lnTo>
                  <a:lnTo>
                    <a:pt x="199" y="18"/>
                  </a:lnTo>
                  <a:lnTo>
                    <a:pt x="188" y="13"/>
                  </a:lnTo>
                  <a:lnTo>
                    <a:pt x="177" y="8"/>
                  </a:lnTo>
                  <a:lnTo>
                    <a:pt x="165" y="4"/>
                  </a:lnTo>
                  <a:lnTo>
                    <a:pt x="152" y="2"/>
                  </a:lnTo>
                  <a:lnTo>
                    <a:pt x="139" y="0"/>
                  </a:lnTo>
                  <a:lnTo>
                    <a:pt x="127" y="0"/>
                  </a:lnTo>
                  <a:lnTo>
                    <a:pt x="115" y="1"/>
                  </a:lnTo>
                  <a:lnTo>
                    <a:pt x="102" y="3"/>
                  </a:lnTo>
                  <a:lnTo>
                    <a:pt x="89" y="5"/>
                  </a:lnTo>
                  <a:lnTo>
                    <a:pt x="77" y="10"/>
                  </a:lnTo>
                  <a:lnTo>
                    <a:pt x="65" y="17"/>
                  </a:lnTo>
                  <a:lnTo>
                    <a:pt x="54" y="24"/>
                  </a:lnTo>
                  <a:lnTo>
                    <a:pt x="43" y="33"/>
                  </a:lnTo>
                  <a:lnTo>
                    <a:pt x="34" y="41"/>
                  </a:lnTo>
                  <a:lnTo>
                    <a:pt x="26" y="51"/>
                  </a:lnTo>
                  <a:lnTo>
                    <a:pt x="19" y="62"/>
                  </a:lnTo>
                  <a:lnTo>
                    <a:pt x="13" y="73"/>
                  </a:lnTo>
                  <a:lnTo>
                    <a:pt x="8" y="84"/>
                  </a:lnTo>
                  <a:lnTo>
                    <a:pt x="5" y="96"/>
                  </a:lnTo>
                  <a:lnTo>
                    <a:pt x="1" y="109"/>
                  </a:lnTo>
                  <a:lnTo>
                    <a:pt x="0" y="121"/>
                  </a:lnTo>
                  <a:lnTo>
                    <a:pt x="0" y="134"/>
                  </a:lnTo>
                  <a:lnTo>
                    <a:pt x="0" y="147"/>
                  </a:lnTo>
                  <a:lnTo>
                    <a:pt x="2" y="158"/>
                  </a:lnTo>
                  <a:lnTo>
                    <a:pt x="6" y="171"/>
                  </a:lnTo>
                  <a:lnTo>
                    <a:pt x="10" y="183"/>
                  </a:lnTo>
                  <a:lnTo>
                    <a:pt x="17" y="196"/>
                  </a:lnTo>
                  <a:lnTo>
                    <a:pt x="24" y="207"/>
                  </a:lnTo>
                  <a:lnTo>
                    <a:pt x="33" y="217"/>
                  </a:lnTo>
                  <a:lnTo>
                    <a:pt x="42" y="227"/>
                  </a:lnTo>
                  <a:lnTo>
                    <a:pt x="51" y="235"/>
                  </a:lnTo>
                  <a:lnTo>
                    <a:pt x="62" y="242"/>
                  </a:lnTo>
                  <a:lnTo>
                    <a:pt x="74" y="248"/>
                  </a:lnTo>
                  <a:lnTo>
                    <a:pt x="84" y="254"/>
                  </a:lnTo>
                  <a:lnTo>
                    <a:pt x="97" y="257"/>
                  </a:lnTo>
                  <a:lnTo>
                    <a:pt x="109" y="260"/>
                  </a:lnTo>
                  <a:lnTo>
                    <a:pt x="122" y="261"/>
                  </a:lnTo>
                  <a:lnTo>
                    <a:pt x="134" y="262"/>
                  </a:lnTo>
                  <a:lnTo>
                    <a:pt x="147" y="261"/>
                  </a:lnTo>
                  <a:lnTo>
                    <a:pt x="159" y="258"/>
                  </a:lnTo>
                  <a:lnTo>
                    <a:pt x="172" y="255"/>
                  </a:lnTo>
                  <a:lnTo>
                    <a:pt x="184" y="250"/>
                  </a:lnTo>
                  <a:lnTo>
                    <a:pt x="196" y="244"/>
                  </a:lnTo>
                  <a:lnTo>
                    <a:pt x="207" y="236"/>
                  </a:lnTo>
                  <a:lnTo>
                    <a:pt x="217" y="228"/>
                  </a:lnTo>
                  <a:lnTo>
                    <a:pt x="227" y="220"/>
                  </a:lnTo>
                  <a:lnTo>
                    <a:pt x="235" y="209"/>
                  </a:lnTo>
                  <a:lnTo>
                    <a:pt x="242" y="198"/>
                  </a:lnTo>
                  <a:lnTo>
                    <a:pt x="248" y="188"/>
                  </a:lnTo>
                  <a:lnTo>
                    <a:pt x="254" y="176"/>
                  </a:lnTo>
                  <a:lnTo>
                    <a:pt x="257" y="164"/>
                  </a:lnTo>
                  <a:lnTo>
                    <a:pt x="260" y="151"/>
                  </a:lnTo>
                  <a:lnTo>
                    <a:pt x="261" y="140"/>
                  </a:lnTo>
                  <a:lnTo>
                    <a:pt x="262" y="127"/>
                  </a:lnTo>
                  <a:lnTo>
                    <a:pt x="261" y="114"/>
                  </a:lnTo>
                  <a:lnTo>
                    <a:pt x="258" y="102"/>
                  </a:lnTo>
                  <a:lnTo>
                    <a:pt x="255" y="89"/>
                  </a:lnTo>
                  <a:lnTo>
                    <a:pt x="250" y="77"/>
                  </a:lnTo>
                  <a:lnTo>
                    <a:pt x="244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2" name="Freeform 76"/>
            <p:cNvSpPr>
              <a:spLocks/>
            </p:cNvSpPr>
            <p:nvPr/>
          </p:nvSpPr>
          <p:spPr bwMode="auto">
            <a:xfrm>
              <a:off x="4846" y="2283"/>
              <a:ext cx="66" cy="66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93" y="6"/>
                </a:cxn>
                <a:cxn ang="0">
                  <a:pos x="68" y="15"/>
                </a:cxn>
                <a:cxn ang="0">
                  <a:pos x="47" y="29"/>
                </a:cxn>
                <a:cxn ang="0">
                  <a:pos x="30" y="47"/>
                </a:cxn>
                <a:cxn ang="0">
                  <a:pos x="16" y="68"/>
                </a:cxn>
                <a:cxn ang="0">
                  <a:pos x="6" y="91"/>
                </a:cxn>
                <a:cxn ang="0">
                  <a:pos x="0" y="117"/>
                </a:cxn>
                <a:cxn ang="0">
                  <a:pos x="0" y="144"/>
                </a:cxn>
                <a:cxn ang="0">
                  <a:pos x="6" y="169"/>
                </a:cxn>
                <a:cxn ang="0">
                  <a:pos x="16" y="193"/>
                </a:cxn>
                <a:cxn ang="0">
                  <a:pos x="30" y="214"/>
                </a:cxn>
                <a:cxn ang="0">
                  <a:pos x="47" y="231"/>
                </a:cxn>
                <a:cxn ang="0">
                  <a:pos x="68" y="245"/>
                </a:cxn>
                <a:cxn ang="0">
                  <a:pos x="93" y="255"/>
                </a:cxn>
                <a:cxn ang="0">
                  <a:pos x="119" y="261"/>
                </a:cxn>
                <a:cxn ang="0">
                  <a:pos x="145" y="261"/>
                </a:cxn>
                <a:cxn ang="0">
                  <a:pos x="170" y="255"/>
                </a:cxn>
                <a:cxn ang="0">
                  <a:pos x="193" y="245"/>
                </a:cxn>
                <a:cxn ang="0">
                  <a:pos x="214" y="231"/>
                </a:cxn>
                <a:cxn ang="0">
                  <a:pos x="232" y="214"/>
                </a:cxn>
                <a:cxn ang="0">
                  <a:pos x="246" y="193"/>
                </a:cxn>
                <a:cxn ang="0">
                  <a:pos x="255" y="169"/>
                </a:cxn>
                <a:cxn ang="0">
                  <a:pos x="261" y="144"/>
                </a:cxn>
                <a:cxn ang="0">
                  <a:pos x="261" y="117"/>
                </a:cxn>
                <a:cxn ang="0">
                  <a:pos x="255" y="91"/>
                </a:cxn>
                <a:cxn ang="0">
                  <a:pos x="246" y="68"/>
                </a:cxn>
                <a:cxn ang="0">
                  <a:pos x="232" y="47"/>
                </a:cxn>
                <a:cxn ang="0">
                  <a:pos x="214" y="29"/>
                </a:cxn>
                <a:cxn ang="0">
                  <a:pos x="193" y="15"/>
                </a:cxn>
                <a:cxn ang="0">
                  <a:pos x="170" y="6"/>
                </a:cxn>
                <a:cxn ang="0">
                  <a:pos x="145" y="0"/>
                </a:cxn>
              </a:cxnLst>
              <a:rect l="0" t="0" r="r" b="b"/>
              <a:pathLst>
                <a:path w="262" h="262">
                  <a:moveTo>
                    <a:pt x="133" y="0"/>
                  </a:moveTo>
                  <a:lnTo>
                    <a:pt x="119" y="0"/>
                  </a:lnTo>
                  <a:lnTo>
                    <a:pt x="106" y="2"/>
                  </a:lnTo>
                  <a:lnTo>
                    <a:pt x="93" y="6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8" y="22"/>
                  </a:lnTo>
                  <a:lnTo>
                    <a:pt x="47" y="29"/>
                  </a:lnTo>
                  <a:lnTo>
                    <a:pt x="38" y="37"/>
                  </a:lnTo>
                  <a:lnTo>
                    <a:pt x="30" y="47"/>
                  </a:lnTo>
                  <a:lnTo>
                    <a:pt x="23" y="57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1"/>
                  </a:lnTo>
                  <a:lnTo>
                    <a:pt x="3" y="104"/>
                  </a:lnTo>
                  <a:lnTo>
                    <a:pt x="0" y="117"/>
                  </a:lnTo>
                  <a:lnTo>
                    <a:pt x="0" y="131"/>
                  </a:lnTo>
                  <a:lnTo>
                    <a:pt x="0" y="144"/>
                  </a:lnTo>
                  <a:lnTo>
                    <a:pt x="3" y="157"/>
                  </a:lnTo>
                  <a:lnTo>
                    <a:pt x="6" y="169"/>
                  </a:lnTo>
                  <a:lnTo>
                    <a:pt x="10" y="182"/>
                  </a:lnTo>
                  <a:lnTo>
                    <a:pt x="16" y="193"/>
                  </a:lnTo>
                  <a:lnTo>
                    <a:pt x="23" y="203"/>
                  </a:lnTo>
                  <a:lnTo>
                    <a:pt x="30" y="214"/>
                  </a:lnTo>
                  <a:lnTo>
                    <a:pt x="38" y="223"/>
                  </a:lnTo>
                  <a:lnTo>
                    <a:pt x="47" y="231"/>
                  </a:lnTo>
                  <a:lnTo>
                    <a:pt x="58" y="238"/>
                  </a:lnTo>
                  <a:lnTo>
                    <a:pt x="68" y="245"/>
                  </a:lnTo>
                  <a:lnTo>
                    <a:pt x="80" y="251"/>
                  </a:lnTo>
                  <a:lnTo>
                    <a:pt x="93" y="255"/>
                  </a:lnTo>
                  <a:lnTo>
                    <a:pt x="106" y="258"/>
                  </a:lnTo>
                  <a:lnTo>
                    <a:pt x="119" y="261"/>
                  </a:lnTo>
                  <a:lnTo>
                    <a:pt x="133" y="262"/>
                  </a:lnTo>
                  <a:lnTo>
                    <a:pt x="145" y="261"/>
                  </a:lnTo>
                  <a:lnTo>
                    <a:pt x="158" y="258"/>
                  </a:lnTo>
                  <a:lnTo>
                    <a:pt x="170" y="255"/>
                  </a:lnTo>
                  <a:lnTo>
                    <a:pt x="183" y="251"/>
                  </a:lnTo>
                  <a:lnTo>
                    <a:pt x="193" y="245"/>
                  </a:lnTo>
                  <a:lnTo>
                    <a:pt x="204" y="238"/>
                  </a:lnTo>
                  <a:lnTo>
                    <a:pt x="214" y="231"/>
                  </a:lnTo>
                  <a:lnTo>
                    <a:pt x="224" y="223"/>
                  </a:lnTo>
                  <a:lnTo>
                    <a:pt x="232" y="214"/>
                  </a:lnTo>
                  <a:lnTo>
                    <a:pt x="239" y="203"/>
                  </a:lnTo>
                  <a:lnTo>
                    <a:pt x="246" y="193"/>
                  </a:lnTo>
                  <a:lnTo>
                    <a:pt x="252" y="182"/>
                  </a:lnTo>
                  <a:lnTo>
                    <a:pt x="255" y="169"/>
                  </a:lnTo>
                  <a:lnTo>
                    <a:pt x="259" y="157"/>
                  </a:lnTo>
                  <a:lnTo>
                    <a:pt x="261" y="144"/>
                  </a:lnTo>
                  <a:lnTo>
                    <a:pt x="262" y="131"/>
                  </a:lnTo>
                  <a:lnTo>
                    <a:pt x="261" y="117"/>
                  </a:lnTo>
                  <a:lnTo>
                    <a:pt x="259" y="104"/>
                  </a:lnTo>
                  <a:lnTo>
                    <a:pt x="255" y="91"/>
                  </a:lnTo>
                  <a:lnTo>
                    <a:pt x="252" y="80"/>
                  </a:lnTo>
                  <a:lnTo>
                    <a:pt x="246" y="68"/>
                  </a:lnTo>
                  <a:lnTo>
                    <a:pt x="239" y="57"/>
                  </a:lnTo>
                  <a:lnTo>
                    <a:pt x="232" y="47"/>
                  </a:lnTo>
                  <a:lnTo>
                    <a:pt x="224" y="37"/>
                  </a:lnTo>
                  <a:lnTo>
                    <a:pt x="214" y="29"/>
                  </a:lnTo>
                  <a:lnTo>
                    <a:pt x="204" y="22"/>
                  </a:lnTo>
                  <a:lnTo>
                    <a:pt x="193" y="15"/>
                  </a:lnTo>
                  <a:lnTo>
                    <a:pt x="183" y="9"/>
                  </a:lnTo>
                  <a:lnTo>
                    <a:pt x="170" y="6"/>
                  </a:lnTo>
                  <a:lnTo>
                    <a:pt x="158" y="2"/>
                  </a:lnTo>
                  <a:lnTo>
                    <a:pt x="145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Freeform 77"/>
            <p:cNvSpPr>
              <a:spLocks/>
            </p:cNvSpPr>
            <p:nvPr/>
          </p:nvSpPr>
          <p:spPr bwMode="auto">
            <a:xfrm>
              <a:off x="5014" y="2016"/>
              <a:ext cx="66" cy="66"/>
            </a:xfrm>
            <a:custGeom>
              <a:avLst/>
              <a:gdLst/>
              <a:ahLst/>
              <a:cxnLst>
                <a:cxn ang="0">
                  <a:pos x="11" y="77"/>
                </a:cxn>
                <a:cxn ang="0">
                  <a:pos x="3" y="102"/>
                </a:cxn>
                <a:cxn ang="0">
                  <a:pos x="0" y="127"/>
                </a:cxn>
                <a:cxn ang="0">
                  <a:pos x="2" y="152"/>
                </a:cxn>
                <a:cxn ang="0">
                  <a:pos x="8" y="176"/>
                </a:cxn>
                <a:cxn ang="0">
                  <a:pos x="20" y="200"/>
                </a:cxn>
                <a:cxn ang="0">
                  <a:pos x="35" y="220"/>
                </a:cxn>
                <a:cxn ang="0">
                  <a:pos x="55" y="236"/>
                </a:cxn>
                <a:cxn ang="0">
                  <a:pos x="78" y="250"/>
                </a:cxn>
                <a:cxn ang="0">
                  <a:pos x="103" y="258"/>
                </a:cxn>
                <a:cxn ang="0">
                  <a:pos x="128" y="262"/>
                </a:cxn>
                <a:cxn ang="0">
                  <a:pos x="153" y="260"/>
                </a:cxn>
                <a:cxn ang="0">
                  <a:pos x="177" y="254"/>
                </a:cxn>
                <a:cxn ang="0">
                  <a:pos x="200" y="243"/>
                </a:cxn>
                <a:cxn ang="0">
                  <a:pos x="219" y="228"/>
                </a:cxn>
                <a:cxn ang="0">
                  <a:pos x="237" y="208"/>
                </a:cxn>
                <a:cxn ang="0">
                  <a:pos x="251" y="184"/>
                </a:cxn>
                <a:cxn ang="0">
                  <a:pos x="258" y="160"/>
                </a:cxn>
                <a:cxn ang="0">
                  <a:pos x="262" y="134"/>
                </a:cxn>
                <a:cxn ang="0">
                  <a:pos x="259" y="109"/>
                </a:cxn>
                <a:cxn ang="0">
                  <a:pos x="253" y="84"/>
                </a:cxn>
                <a:cxn ang="0">
                  <a:pos x="243" y="62"/>
                </a:cxn>
                <a:cxn ang="0">
                  <a:pos x="228" y="42"/>
                </a:cxn>
                <a:cxn ang="0">
                  <a:pos x="208" y="24"/>
                </a:cxn>
                <a:cxn ang="0">
                  <a:pos x="184" y="10"/>
                </a:cxn>
                <a:cxn ang="0">
                  <a:pos x="160" y="3"/>
                </a:cxn>
                <a:cxn ang="0">
                  <a:pos x="135" y="0"/>
                </a:cxn>
                <a:cxn ang="0">
                  <a:pos x="110" y="2"/>
                </a:cxn>
                <a:cxn ang="0">
                  <a:pos x="85" y="8"/>
                </a:cxn>
                <a:cxn ang="0">
                  <a:pos x="63" y="18"/>
                </a:cxn>
                <a:cxn ang="0">
                  <a:pos x="43" y="34"/>
                </a:cxn>
                <a:cxn ang="0">
                  <a:pos x="25" y="54"/>
                </a:cxn>
              </a:cxnLst>
              <a:rect l="0" t="0" r="r" b="b"/>
              <a:pathLst>
                <a:path w="262" h="262">
                  <a:moveTo>
                    <a:pt x="18" y="65"/>
                  </a:moveTo>
                  <a:lnTo>
                    <a:pt x="11" y="77"/>
                  </a:lnTo>
                  <a:lnTo>
                    <a:pt x="7" y="89"/>
                  </a:lnTo>
                  <a:lnTo>
                    <a:pt x="3" y="102"/>
                  </a:lnTo>
                  <a:lnTo>
                    <a:pt x="1" y="114"/>
                  </a:lnTo>
                  <a:lnTo>
                    <a:pt x="0" y="127"/>
                  </a:lnTo>
                  <a:lnTo>
                    <a:pt x="1" y="140"/>
                  </a:lnTo>
                  <a:lnTo>
                    <a:pt x="2" y="152"/>
                  </a:lnTo>
                  <a:lnTo>
                    <a:pt x="4" y="164"/>
                  </a:lnTo>
                  <a:lnTo>
                    <a:pt x="8" y="176"/>
                  </a:lnTo>
                  <a:lnTo>
                    <a:pt x="14" y="188"/>
                  </a:lnTo>
                  <a:lnTo>
                    <a:pt x="20" y="200"/>
                  </a:lnTo>
                  <a:lnTo>
                    <a:pt x="27" y="210"/>
                  </a:lnTo>
                  <a:lnTo>
                    <a:pt x="35" y="220"/>
                  </a:lnTo>
                  <a:lnTo>
                    <a:pt x="44" y="229"/>
                  </a:lnTo>
                  <a:lnTo>
                    <a:pt x="55" y="236"/>
                  </a:lnTo>
                  <a:lnTo>
                    <a:pt x="66" y="244"/>
                  </a:lnTo>
                  <a:lnTo>
                    <a:pt x="78" y="250"/>
                  </a:lnTo>
                  <a:lnTo>
                    <a:pt x="90" y="255"/>
                  </a:lnTo>
                  <a:lnTo>
                    <a:pt x="103" y="258"/>
                  </a:lnTo>
                  <a:lnTo>
                    <a:pt x="115" y="261"/>
                  </a:lnTo>
                  <a:lnTo>
                    <a:pt x="128" y="262"/>
                  </a:lnTo>
                  <a:lnTo>
                    <a:pt x="140" y="261"/>
                  </a:lnTo>
                  <a:lnTo>
                    <a:pt x="153" y="260"/>
                  </a:lnTo>
                  <a:lnTo>
                    <a:pt x="166" y="257"/>
                  </a:lnTo>
                  <a:lnTo>
                    <a:pt x="177" y="254"/>
                  </a:lnTo>
                  <a:lnTo>
                    <a:pt x="189" y="249"/>
                  </a:lnTo>
                  <a:lnTo>
                    <a:pt x="200" y="243"/>
                  </a:lnTo>
                  <a:lnTo>
                    <a:pt x="210" y="235"/>
                  </a:lnTo>
                  <a:lnTo>
                    <a:pt x="219" y="228"/>
                  </a:lnTo>
                  <a:lnTo>
                    <a:pt x="229" y="218"/>
                  </a:lnTo>
                  <a:lnTo>
                    <a:pt x="237" y="208"/>
                  </a:lnTo>
                  <a:lnTo>
                    <a:pt x="245" y="197"/>
                  </a:lnTo>
                  <a:lnTo>
                    <a:pt x="251" y="184"/>
                  </a:lnTo>
                  <a:lnTo>
                    <a:pt x="256" y="172"/>
                  </a:lnTo>
                  <a:lnTo>
                    <a:pt x="258" y="160"/>
                  </a:lnTo>
                  <a:lnTo>
                    <a:pt x="260" y="147"/>
                  </a:lnTo>
                  <a:lnTo>
                    <a:pt x="262" y="134"/>
                  </a:lnTo>
                  <a:lnTo>
                    <a:pt x="262" y="122"/>
                  </a:lnTo>
                  <a:lnTo>
                    <a:pt x="259" y="109"/>
                  </a:lnTo>
                  <a:lnTo>
                    <a:pt x="257" y="96"/>
                  </a:lnTo>
                  <a:lnTo>
                    <a:pt x="253" y="84"/>
                  </a:lnTo>
                  <a:lnTo>
                    <a:pt x="249" y="72"/>
                  </a:lnTo>
                  <a:lnTo>
                    <a:pt x="243" y="62"/>
                  </a:lnTo>
                  <a:lnTo>
                    <a:pt x="235" y="51"/>
                  </a:lnTo>
                  <a:lnTo>
                    <a:pt x="228" y="42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7" y="17"/>
                  </a:lnTo>
                  <a:lnTo>
                    <a:pt x="184" y="10"/>
                  </a:lnTo>
                  <a:lnTo>
                    <a:pt x="173" y="5"/>
                  </a:lnTo>
                  <a:lnTo>
                    <a:pt x="160" y="3"/>
                  </a:lnTo>
                  <a:lnTo>
                    <a:pt x="148" y="1"/>
                  </a:lnTo>
                  <a:lnTo>
                    <a:pt x="135" y="0"/>
                  </a:lnTo>
                  <a:lnTo>
                    <a:pt x="122" y="0"/>
                  </a:lnTo>
                  <a:lnTo>
                    <a:pt x="110" y="2"/>
                  </a:lnTo>
                  <a:lnTo>
                    <a:pt x="98" y="4"/>
                  </a:lnTo>
                  <a:lnTo>
                    <a:pt x="85" y="8"/>
                  </a:lnTo>
                  <a:lnTo>
                    <a:pt x="74" y="12"/>
                  </a:lnTo>
                  <a:lnTo>
                    <a:pt x="63" y="18"/>
                  </a:lnTo>
                  <a:lnTo>
                    <a:pt x="52" y="27"/>
                  </a:lnTo>
                  <a:lnTo>
                    <a:pt x="43" y="34"/>
                  </a:lnTo>
                  <a:lnTo>
                    <a:pt x="34" y="43"/>
                  </a:lnTo>
                  <a:lnTo>
                    <a:pt x="25" y="54"/>
                  </a:lnTo>
                  <a:lnTo>
                    <a:pt x="18" y="65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4" name="Freeform 78"/>
            <p:cNvSpPr>
              <a:spLocks/>
            </p:cNvSpPr>
            <p:nvPr/>
          </p:nvSpPr>
          <p:spPr bwMode="auto">
            <a:xfrm>
              <a:off x="4871" y="1735"/>
              <a:ext cx="65" cy="66"/>
            </a:xfrm>
            <a:custGeom>
              <a:avLst/>
              <a:gdLst/>
              <a:ahLst/>
              <a:cxnLst>
                <a:cxn ang="0">
                  <a:pos x="25" y="209"/>
                </a:cxn>
                <a:cxn ang="0">
                  <a:pos x="42" y="229"/>
                </a:cxn>
                <a:cxn ang="0">
                  <a:pos x="62" y="245"/>
                </a:cxn>
                <a:cxn ang="0">
                  <a:pos x="85" y="255"/>
                </a:cxn>
                <a:cxn ang="0">
                  <a:pos x="108" y="261"/>
                </a:cxn>
                <a:cxn ang="0">
                  <a:pos x="134" y="263"/>
                </a:cxn>
                <a:cxn ang="0">
                  <a:pos x="159" y="260"/>
                </a:cxn>
                <a:cxn ang="0">
                  <a:pos x="183" y="252"/>
                </a:cxn>
                <a:cxn ang="0">
                  <a:pos x="207" y="238"/>
                </a:cxn>
                <a:cxn ang="0">
                  <a:pos x="226" y="221"/>
                </a:cxn>
                <a:cxn ang="0">
                  <a:pos x="242" y="201"/>
                </a:cxn>
                <a:cxn ang="0">
                  <a:pos x="252" y="178"/>
                </a:cxn>
                <a:cxn ang="0">
                  <a:pos x="258" y="153"/>
                </a:cxn>
                <a:cxn ang="0">
                  <a:pos x="260" y="128"/>
                </a:cxn>
                <a:cxn ang="0">
                  <a:pos x="257" y="102"/>
                </a:cxn>
                <a:cxn ang="0">
                  <a:pos x="250" y="78"/>
                </a:cxn>
                <a:cxn ang="0">
                  <a:pos x="236" y="54"/>
                </a:cxn>
                <a:cxn ang="0">
                  <a:pos x="218" y="34"/>
                </a:cxn>
                <a:cxn ang="0">
                  <a:pos x="198" y="19"/>
                </a:cxn>
                <a:cxn ang="0">
                  <a:pos x="176" y="8"/>
                </a:cxn>
                <a:cxn ang="0">
                  <a:pos x="152" y="2"/>
                </a:cxn>
                <a:cxn ang="0">
                  <a:pos x="127" y="0"/>
                </a:cxn>
                <a:cxn ang="0">
                  <a:pos x="101" y="4"/>
                </a:cxn>
                <a:cxn ang="0">
                  <a:pos x="77" y="12"/>
                </a:cxn>
                <a:cxn ang="0">
                  <a:pos x="53" y="26"/>
                </a:cxn>
                <a:cxn ang="0">
                  <a:pos x="34" y="42"/>
                </a:cxn>
                <a:cxn ang="0">
                  <a:pos x="18" y="62"/>
                </a:cxn>
                <a:cxn ang="0">
                  <a:pos x="8" y="85"/>
                </a:cxn>
                <a:cxn ang="0">
                  <a:pos x="1" y="109"/>
                </a:cxn>
                <a:cxn ang="0">
                  <a:pos x="0" y="135"/>
                </a:cxn>
                <a:cxn ang="0">
                  <a:pos x="3" y="161"/>
                </a:cxn>
                <a:cxn ang="0">
                  <a:pos x="11" y="186"/>
                </a:cxn>
              </a:cxnLst>
              <a:rect l="0" t="0" r="r" b="b"/>
              <a:pathLst>
                <a:path w="260" h="263">
                  <a:moveTo>
                    <a:pt x="18" y="199"/>
                  </a:moveTo>
                  <a:lnTo>
                    <a:pt x="25" y="209"/>
                  </a:lnTo>
                  <a:lnTo>
                    <a:pt x="32" y="220"/>
                  </a:lnTo>
                  <a:lnTo>
                    <a:pt x="42" y="229"/>
                  </a:lnTo>
                  <a:lnTo>
                    <a:pt x="51" y="236"/>
                  </a:lnTo>
                  <a:lnTo>
                    <a:pt x="62" y="245"/>
                  </a:lnTo>
                  <a:lnTo>
                    <a:pt x="73" y="251"/>
                  </a:lnTo>
                  <a:lnTo>
                    <a:pt x="85" y="255"/>
                  </a:lnTo>
                  <a:lnTo>
                    <a:pt x="97" y="259"/>
                  </a:lnTo>
                  <a:lnTo>
                    <a:pt x="108" y="261"/>
                  </a:lnTo>
                  <a:lnTo>
                    <a:pt x="121" y="262"/>
                  </a:lnTo>
                  <a:lnTo>
                    <a:pt x="134" y="263"/>
                  </a:lnTo>
                  <a:lnTo>
                    <a:pt x="147" y="262"/>
                  </a:lnTo>
                  <a:lnTo>
                    <a:pt x="159" y="260"/>
                  </a:lnTo>
                  <a:lnTo>
                    <a:pt x="172" y="256"/>
                  </a:lnTo>
                  <a:lnTo>
                    <a:pt x="183" y="252"/>
                  </a:lnTo>
                  <a:lnTo>
                    <a:pt x="196" y="246"/>
                  </a:lnTo>
                  <a:lnTo>
                    <a:pt x="207" y="238"/>
                  </a:lnTo>
                  <a:lnTo>
                    <a:pt x="217" y="231"/>
                  </a:lnTo>
                  <a:lnTo>
                    <a:pt x="226" y="221"/>
                  </a:lnTo>
                  <a:lnTo>
                    <a:pt x="234" y="212"/>
                  </a:lnTo>
                  <a:lnTo>
                    <a:pt x="242" y="201"/>
                  </a:lnTo>
                  <a:lnTo>
                    <a:pt x="248" y="189"/>
                  </a:lnTo>
                  <a:lnTo>
                    <a:pt x="252" y="178"/>
                  </a:lnTo>
                  <a:lnTo>
                    <a:pt x="256" y="166"/>
                  </a:lnTo>
                  <a:lnTo>
                    <a:pt x="258" y="153"/>
                  </a:lnTo>
                  <a:lnTo>
                    <a:pt x="260" y="141"/>
                  </a:lnTo>
                  <a:lnTo>
                    <a:pt x="260" y="128"/>
                  </a:lnTo>
                  <a:lnTo>
                    <a:pt x="259" y="115"/>
                  </a:lnTo>
                  <a:lnTo>
                    <a:pt x="257" y="102"/>
                  </a:lnTo>
                  <a:lnTo>
                    <a:pt x="255" y="89"/>
                  </a:lnTo>
                  <a:lnTo>
                    <a:pt x="250" y="78"/>
                  </a:lnTo>
                  <a:lnTo>
                    <a:pt x="244" y="66"/>
                  </a:lnTo>
                  <a:lnTo>
                    <a:pt x="236" y="54"/>
                  </a:lnTo>
                  <a:lnTo>
                    <a:pt x="228" y="44"/>
                  </a:lnTo>
                  <a:lnTo>
                    <a:pt x="218" y="34"/>
                  </a:lnTo>
                  <a:lnTo>
                    <a:pt x="209" y="27"/>
                  </a:lnTo>
                  <a:lnTo>
                    <a:pt x="198" y="19"/>
                  </a:lnTo>
                  <a:lnTo>
                    <a:pt x="188" y="13"/>
                  </a:lnTo>
                  <a:lnTo>
                    <a:pt x="176" y="8"/>
                  </a:lnTo>
                  <a:lnTo>
                    <a:pt x="165" y="5"/>
                  </a:lnTo>
                  <a:lnTo>
                    <a:pt x="152" y="2"/>
                  </a:lnTo>
                  <a:lnTo>
                    <a:pt x="139" y="1"/>
                  </a:lnTo>
                  <a:lnTo>
                    <a:pt x="127" y="0"/>
                  </a:lnTo>
                  <a:lnTo>
                    <a:pt x="114" y="1"/>
                  </a:lnTo>
                  <a:lnTo>
                    <a:pt x="101" y="4"/>
                  </a:lnTo>
                  <a:lnTo>
                    <a:pt x="89" y="7"/>
                  </a:lnTo>
                  <a:lnTo>
                    <a:pt x="77" y="12"/>
                  </a:lnTo>
                  <a:lnTo>
                    <a:pt x="65" y="19"/>
                  </a:lnTo>
                  <a:lnTo>
                    <a:pt x="53" y="26"/>
                  </a:lnTo>
                  <a:lnTo>
                    <a:pt x="43" y="33"/>
                  </a:lnTo>
                  <a:lnTo>
                    <a:pt x="34" y="42"/>
                  </a:lnTo>
                  <a:lnTo>
                    <a:pt x="25" y="52"/>
                  </a:lnTo>
                  <a:lnTo>
                    <a:pt x="18" y="62"/>
                  </a:lnTo>
                  <a:lnTo>
                    <a:pt x="12" y="74"/>
                  </a:lnTo>
                  <a:lnTo>
                    <a:pt x="8" y="85"/>
                  </a:lnTo>
                  <a:lnTo>
                    <a:pt x="4" y="98"/>
                  </a:lnTo>
                  <a:lnTo>
                    <a:pt x="1" y="109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1" y="148"/>
                  </a:lnTo>
                  <a:lnTo>
                    <a:pt x="3" y="161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8" y="199"/>
                  </a:lnTo>
                  <a:close/>
                </a:path>
              </a:pathLst>
            </a:custGeom>
            <a:solidFill>
              <a:srgbClr val="B7B7B7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5" name="Freeform 79"/>
            <p:cNvSpPr>
              <a:spLocks/>
            </p:cNvSpPr>
            <p:nvPr/>
          </p:nvSpPr>
          <p:spPr bwMode="auto">
            <a:xfrm>
              <a:off x="4931" y="2124"/>
              <a:ext cx="134" cy="14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302" y="567"/>
                </a:cxn>
                <a:cxn ang="0">
                  <a:pos x="304" y="564"/>
                </a:cxn>
                <a:cxn ang="0">
                  <a:pos x="310" y="555"/>
                </a:cxn>
                <a:cxn ang="0">
                  <a:pos x="322" y="541"/>
                </a:cxn>
                <a:cxn ang="0">
                  <a:pos x="336" y="524"/>
                </a:cxn>
                <a:cxn ang="0">
                  <a:pos x="352" y="501"/>
                </a:cxn>
                <a:cxn ang="0">
                  <a:pos x="371" y="475"/>
                </a:cxn>
                <a:cxn ang="0">
                  <a:pos x="391" y="448"/>
                </a:cxn>
                <a:cxn ang="0">
                  <a:pos x="412" y="418"/>
                </a:cxn>
                <a:cxn ang="0">
                  <a:pos x="433" y="386"/>
                </a:cxn>
                <a:cxn ang="0">
                  <a:pos x="454" y="353"/>
                </a:cxn>
                <a:cxn ang="0">
                  <a:pos x="474" y="319"/>
                </a:cxn>
                <a:cxn ang="0">
                  <a:pos x="493" y="286"/>
                </a:cxn>
                <a:cxn ang="0">
                  <a:pos x="509" y="253"/>
                </a:cxn>
                <a:cxn ang="0">
                  <a:pos x="522" y="221"/>
                </a:cxn>
                <a:cxn ang="0">
                  <a:pos x="531" y="192"/>
                </a:cxn>
                <a:cxn ang="0">
                  <a:pos x="538" y="165"/>
                </a:cxn>
                <a:cxn ang="0">
                  <a:pos x="250" y="0"/>
                </a:cxn>
                <a:cxn ang="0">
                  <a:pos x="248" y="4"/>
                </a:cxn>
                <a:cxn ang="0">
                  <a:pos x="245" y="13"/>
                </a:cxn>
                <a:cxn ang="0">
                  <a:pos x="238" y="30"/>
                </a:cxn>
                <a:cxn ang="0">
                  <a:pos x="228" y="51"/>
                </a:cxn>
                <a:cxn ang="0">
                  <a:pos x="218" y="76"/>
                </a:cxn>
                <a:cxn ang="0">
                  <a:pos x="205" y="104"/>
                </a:cxn>
                <a:cxn ang="0">
                  <a:pos x="190" y="134"/>
                </a:cxn>
                <a:cxn ang="0">
                  <a:pos x="172" y="166"/>
                </a:cxn>
                <a:cxn ang="0">
                  <a:pos x="155" y="199"/>
                </a:cxn>
                <a:cxn ang="0">
                  <a:pos x="135" y="231"/>
                </a:cxn>
                <a:cxn ang="0">
                  <a:pos x="114" y="261"/>
                </a:cxn>
                <a:cxn ang="0">
                  <a:pos x="93" y="290"/>
                </a:cxn>
                <a:cxn ang="0">
                  <a:pos x="70" y="316"/>
                </a:cxn>
                <a:cxn ang="0">
                  <a:pos x="47" y="337"/>
                </a:cxn>
                <a:cxn ang="0">
                  <a:pos x="24" y="353"/>
                </a:cxn>
                <a:cxn ang="0">
                  <a:pos x="0" y="365"/>
                </a:cxn>
              </a:cxnLst>
              <a:rect l="0" t="0" r="r" b="b"/>
              <a:pathLst>
                <a:path w="538" h="567">
                  <a:moveTo>
                    <a:pt x="0" y="365"/>
                  </a:moveTo>
                  <a:lnTo>
                    <a:pt x="302" y="567"/>
                  </a:lnTo>
                  <a:lnTo>
                    <a:pt x="304" y="564"/>
                  </a:lnTo>
                  <a:lnTo>
                    <a:pt x="310" y="555"/>
                  </a:lnTo>
                  <a:lnTo>
                    <a:pt x="322" y="541"/>
                  </a:lnTo>
                  <a:lnTo>
                    <a:pt x="336" y="524"/>
                  </a:lnTo>
                  <a:lnTo>
                    <a:pt x="352" y="501"/>
                  </a:lnTo>
                  <a:lnTo>
                    <a:pt x="371" y="475"/>
                  </a:lnTo>
                  <a:lnTo>
                    <a:pt x="391" y="448"/>
                  </a:lnTo>
                  <a:lnTo>
                    <a:pt x="412" y="418"/>
                  </a:lnTo>
                  <a:lnTo>
                    <a:pt x="433" y="386"/>
                  </a:lnTo>
                  <a:lnTo>
                    <a:pt x="454" y="353"/>
                  </a:lnTo>
                  <a:lnTo>
                    <a:pt x="474" y="319"/>
                  </a:lnTo>
                  <a:lnTo>
                    <a:pt x="493" y="286"/>
                  </a:lnTo>
                  <a:lnTo>
                    <a:pt x="509" y="253"/>
                  </a:lnTo>
                  <a:lnTo>
                    <a:pt x="522" y="221"/>
                  </a:lnTo>
                  <a:lnTo>
                    <a:pt x="531" y="192"/>
                  </a:lnTo>
                  <a:lnTo>
                    <a:pt x="538" y="165"/>
                  </a:lnTo>
                  <a:lnTo>
                    <a:pt x="250" y="0"/>
                  </a:lnTo>
                  <a:lnTo>
                    <a:pt x="248" y="4"/>
                  </a:lnTo>
                  <a:lnTo>
                    <a:pt x="245" y="13"/>
                  </a:lnTo>
                  <a:lnTo>
                    <a:pt x="238" y="30"/>
                  </a:lnTo>
                  <a:lnTo>
                    <a:pt x="228" y="51"/>
                  </a:lnTo>
                  <a:lnTo>
                    <a:pt x="218" y="76"/>
                  </a:lnTo>
                  <a:lnTo>
                    <a:pt x="205" y="104"/>
                  </a:lnTo>
                  <a:lnTo>
                    <a:pt x="190" y="134"/>
                  </a:lnTo>
                  <a:lnTo>
                    <a:pt x="172" y="166"/>
                  </a:lnTo>
                  <a:lnTo>
                    <a:pt x="155" y="199"/>
                  </a:lnTo>
                  <a:lnTo>
                    <a:pt x="135" y="231"/>
                  </a:lnTo>
                  <a:lnTo>
                    <a:pt x="114" y="261"/>
                  </a:lnTo>
                  <a:lnTo>
                    <a:pt x="93" y="290"/>
                  </a:lnTo>
                  <a:lnTo>
                    <a:pt x="70" y="316"/>
                  </a:lnTo>
                  <a:lnTo>
                    <a:pt x="47" y="337"/>
                  </a:lnTo>
                  <a:lnTo>
                    <a:pt x="24" y="353"/>
                  </a:lnTo>
                  <a:lnTo>
                    <a:pt x="0" y="365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6" name="Rectangle 80"/>
            <p:cNvSpPr>
              <a:spLocks noChangeArrowheads="1"/>
            </p:cNvSpPr>
            <p:nvPr/>
          </p:nvSpPr>
          <p:spPr bwMode="auto">
            <a:xfrm>
              <a:off x="2988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7" name="Freeform 81"/>
            <p:cNvSpPr>
              <a:spLocks/>
            </p:cNvSpPr>
            <p:nvPr/>
          </p:nvSpPr>
          <p:spPr bwMode="auto">
            <a:xfrm>
              <a:off x="3001" y="1117"/>
              <a:ext cx="50" cy="51"/>
            </a:xfrm>
            <a:custGeom>
              <a:avLst/>
              <a:gdLst/>
              <a:ahLst/>
              <a:cxnLst>
                <a:cxn ang="0">
                  <a:pos x="110" y="203"/>
                </a:cxn>
                <a:cxn ang="0">
                  <a:pos x="130" y="199"/>
                </a:cxn>
                <a:cxn ang="0">
                  <a:pos x="148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89" y="151"/>
                </a:cxn>
                <a:cxn ang="0">
                  <a:pos x="198" y="132"/>
                </a:cxn>
                <a:cxn ang="0">
                  <a:pos x="201" y="112"/>
                </a:cxn>
                <a:cxn ang="0">
                  <a:pos x="201" y="91"/>
                </a:cxn>
                <a:cxn ang="0">
                  <a:pos x="198" y="71"/>
                </a:cxn>
                <a:cxn ang="0">
                  <a:pos x="189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48" y="11"/>
                </a:cxn>
                <a:cxn ang="0">
                  <a:pos x="130" y="3"/>
                </a:cxn>
                <a:cxn ang="0">
                  <a:pos x="110" y="0"/>
                </a:cxn>
                <a:cxn ang="0">
                  <a:pos x="90" y="0"/>
                </a:cxn>
                <a:cxn ang="0">
                  <a:pos x="70" y="3"/>
                </a:cxn>
                <a:cxn ang="0">
                  <a:pos x="51" y="11"/>
                </a:cxn>
                <a:cxn ang="0">
                  <a:pos x="36" y="22"/>
                </a:cxn>
                <a:cxn ang="0">
                  <a:pos x="22" y="36"/>
                </a:cxn>
                <a:cxn ang="0">
                  <a:pos x="12" y="52"/>
                </a:cxn>
                <a:cxn ang="0">
                  <a:pos x="3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3" y="132"/>
                </a:cxn>
                <a:cxn ang="0">
                  <a:pos x="12" y="151"/>
                </a:cxn>
                <a:cxn ang="0">
                  <a:pos x="22" y="167"/>
                </a:cxn>
                <a:cxn ang="0">
                  <a:pos x="36" y="181"/>
                </a:cxn>
                <a:cxn ang="0">
                  <a:pos x="51" y="191"/>
                </a:cxn>
                <a:cxn ang="0">
                  <a:pos x="70" y="199"/>
                </a:cxn>
                <a:cxn ang="0">
                  <a:pos x="90" y="203"/>
                </a:cxn>
              </a:cxnLst>
              <a:rect l="0" t="0" r="r" b="b"/>
              <a:pathLst>
                <a:path w="202" h="204">
                  <a:moveTo>
                    <a:pt x="101" y="204"/>
                  </a:moveTo>
                  <a:lnTo>
                    <a:pt x="110" y="203"/>
                  </a:lnTo>
                  <a:lnTo>
                    <a:pt x="120" y="202"/>
                  </a:lnTo>
                  <a:lnTo>
                    <a:pt x="130" y="199"/>
                  </a:lnTo>
                  <a:lnTo>
                    <a:pt x="139" y="196"/>
                  </a:lnTo>
                  <a:lnTo>
                    <a:pt x="148" y="191"/>
                  </a:lnTo>
                  <a:lnTo>
                    <a:pt x="157" y="187"/>
                  </a:lnTo>
                  <a:lnTo>
                    <a:pt x="165" y="181"/>
                  </a:lnTo>
                  <a:lnTo>
                    <a:pt x="172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89" y="151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1" y="112"/>
                  </a:lnTo>
                  <a:lnTo>
                    <a:pt x="202" y="103"/>
                  </a:lnTo>
                  <a:lnTo>
                    <a:pt x="201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4" y="62"/>
                  </a:lnTo>
                  <a:lnTo>
                    <a:pt x="189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2" y="29"/>
                  </a:lnTo>
                  <a:lnTo>
                    <a:pt x="165" y="22"/>
                  </a:lnTo>
                  <a:lnTo>
                    <a:pt x="157" y="16"/>
                  </a:lnTo>
                  <a:lnTo>
                    <a:pt x="148" y="11"/>
                  </a:lnTo>
                  <a:lnTo>
                    <a:pt x="139" y="7"/>
                  </a:lnTo>
                  <a:lnTo>
                    <a:pt x="130" y="3"/>
                  </a:lnTo>
                  <a:lnTo>
                    <a:pt x="120" y="1"/>
                  </a:lnTo>
                  <a:lnTo>
                    <a:pt x="110" y="0"/>
                  </a:lnTo>
                  <a:lnTo>
                    <a:pt x="101" y="0"/>
                  </a:lnTo>
                  <a:lnTo>
                    <a:pt x="90" y="0"/>
                  </a:lnTo>
                  <a:lnTo>
                    <a:pt x="79" y="1"/>
                  </a:lnTo>
                  <a:lnTo>
                    <a:pt x="70" y="3"/>
                  </a:lnTo>
                  <a:lnTo>
                    <a:pt x="61" y="7"/>
                  </a:lnTo>
                  <a:lnTo>
                    <a:pt x="51" y="11"/>
                  </a:lnTo>
                  <a:lnTo>
                    <a:pt x="43" y="16"/>
                  </a:lnTo>
                  <a:lnTo>
                    <a:pt x="36" y="22"/>
                  </a:lnTo>
                  <a:lnTo>
                    <a:pt x="29" y="29"/>
                  </a:lnTo>
                  <a:lnTo>
                    <a:pt x="22" y="36"/>
                  </a:lnTo>
                  <a:lnTo>
                    <a:pt x="16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3" y="71"/>
                  </a:lnTo>
                  <a:lnTo>
                    <a:pt x="1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1" y="123"/>
                  </a:lnTo>
                  <a:lnTo>
                    <a:pt x="3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6" y="160"/>
                  </a:lnTo>
                  <a:lnTo>
                    <a:pt x="22" y="167"/>
                  </a:lnTo>
                  <a:lnTo>
                    <a:pt x="29" y="175"/>
                  </a:lnTo>
                  <a:lnTo>
                    <a:pt x="36" y="181"/>
                  </a:lnTo>
                  <a:lnTo>
                    <a:pt x="43" y="187"/>
                  </a:lnTo>
                  <a:lnTo>
                    <a:pt x="51" y="191"/>
                  </a:lnTo>
                  <a:lnTo>
                    <a:pt x="61" y="196"/>
                  </a:lnTo>
                  <a:lnTo>
                    <a:pt x="70" y="199"/>
                  </a:lnTo>
                  <a:lnTo>
                    <a:pt x="79" y="202"/>
                  </a:lnTo>
                  <a:lnTo>
                    <a:pt x="90" y="203"/>
                  </a:lnTo>
                  <a:lnTo>
                    <a:pt x="101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8" name="Rectangle 82"/>
            <p:cNvSpPr>
              <a:spLocks noChangeArrowheads="1"/>
            </p:cNvSpPr>
            <p:nvPr/>
          </p:nvSpPr>
          <p:spPr bwMode="auto">
            <a:xfrm>
              <a:off x="2810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9" name="Freeform 83"/>
            <p:cNvSpPr>
              <a:spLocks/>
            </p:cNvSpPr>
            <p:nvPr/>
          </p:nvSpPr>
          <p:spPr bwMode="auto">
            <a:xfrm>
              <a:off x="2823" y="1117"/>
              <a:ext cx="51" cy="51"/>
            </a:xfrm>
            <a:custGeom>
              <a:avLst/>
              <a:gdLst/>
              <a:ahLst/>
              <a:cxnLst>
                <a:cxn ang="0">
                  <a:pos x="110" y="203"/>
                </a:cxn>
                <a:cxn ang="0">
                  <a:pos x="130" y="199"/>
                </a:cxn>
                <a:cxn ang="0">
                  <a:pos x="149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90" y="151"/>
                </a:cxn>
                <a:cxn ang="0">
                  <a:pos x="198" y="132"/>
                </a:cxn>
                <a:cxn ang="0">
                  <a:pos x="201" y="112"/>
                </a:cxn>
                <a:cxn ang="0">
                  <a:pos x="201" y="91"/>
                </a:cxn>
                <a:cxn ang="0">
                  <a:pos x="198" y="71"/>
                </a:cxn>
                <a:cxn ang="0">
                  <a:pos x="190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49" y="11"/>
                </a:cxn>
                <a:cxn ang="0">
                  <a:pos x="130" y="3"/>
                </a:cxn>
                <a:cxn ang="0">
                  <a:pos x="110" y="0"/>
                </a:cxn>
                <a:cxn ang="0">
                  <a:pos x="90" y="0"/>
                </a:cxn>
                <a:cxn ang="0">
                  <a:pos x="70" y="3"/>
                </a:cxn>
                <a:cxn ang="0">
                  <a:pos x="52" y="11"/>
                </a:cxn>
                <a:cxn ang="0">
                  <a:pos x="36" y="22"/>
                </a:cxn>
                <a:cxn ang="0">
                  <a:pos x="22" y="36"/>
                </a:cxn>
                <a:cxn ang="0">
                  <a:pos x="12" y="52"/>
                </a:cxn>
                <a:cxn ang="0">
                  <a:pos x="4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4" y="132"/>
                </a:cxn>
                <a:cxn ang="0">
                  <a:pos x="12" y="151"/>
                </a:cxn>
                <a:cxn ang="0">
                  <a:pos x="22" y="167"/>
                </a:cxn>
                <a:cxn ang="0">
                  <a:pos x="36" y="181"/>
                </a:cxn>
                <a:cxn ang="0">
                  <a:pos x="52" y="191"/>
                </a:cxn>
                <a:cxn ang="0">
                  <a:pos x="70" y="199"/>
                </a:cxn>
                <a:cxn ang="0">
                  <a:pos x="90" y="203"/>
                </a:cxn>
              </a:cxnLst>
              <a:rect l="0" t="0" r="r" b="b"/>
              <a:pathLst>
                <a:path w="202" h="204">
                  <a:moveTo>
                    <a:pt x="101" y="204"/>
                  </a:moveTo>
                  <a:lnTo>
                    <a:pt x="110" y="203"/>
                  </a:lnTo>
                  <a:lnTo>
                    <a:pt x="121" y="202"/>
                  </a:lnTo>
                  <a:lnTo>
                    <a:pt x="130" y="199"/>
                  </a:lnTo>
                  <a:lnTo>
                    <a:pt x="139" y="196"/>
                  </a:lnTo>
                  <a:lnTo>
                    <a:pt x="149" y="191"/>
                  </a:lnTo>
                  <a:lnTo>
                    <a:pt x="157" y="187"/>
                  </a:lnTo>
                  <a:lnTo>
                    <a:pt x="165" y="181"/>
                  </a:lnTo>
                  <a:lnTo>
                    <a:pt x="172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90" y="151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1" y="112"/>
                  </a:lnTo>
                  <a:lnTo>
                    <a:pt x="202" y="103"/>
                  </a:lnTo>
                  <a:lnTo>
                    <a:pt x="201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4" y="62"/>
                  </a:lnTo>
                  <a:lnTo>
                    <a:pt x="190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2" y="29"/>
                  </a:lnTo>
                  <a:lnTo>
                    <a:pt x="165" y="22"/>
                  </a:lnTo>
                  <a:lnTo>
                    <a:pt x="157" y="16"/>
                  </a:lnTo>
                  <a:lnTo>
                    <a:pt x="149" y="11"/>
                  </a:lnTo>
                  <a:lnTo>
                    <a:pt x="139" y="7"/>
                  </a:lnTo>
                  <a:lnTo>
                    <a:pt x="130" y="3"/>
                  </a:lnTo>
                  <a:lnTo>
                    <a:pt x="121" y="1"/>
                  </a:lnTo>
                  <a:lnTo>
                    <a:pt x="110" y="0"/>
                  </a:lnTo>
                  <a:lnTo>
                    <a:pt x="101" y="0"/>
                  </a:lnTo>
                  <a:lnTo>
                    <a:pt x="90" y="0"/>
                  </a:lnTo>
                  <a:lnTo>
                    <a:pt x="80" y="1"/>
                  </a:lnTo>
                  <a:lnTo>
                    <a:pt x="70" y="3"/>
                  </a:lnTo>
                  <a:lnTo>
                    <a:pt x="61" y="7"/>
                  </a:lnTo>
                  <a:lnTo>
                    <a:pt x="52" y="11"/>
                  </a:lnTo>
                  <a:lnTo>
                    <a:pt x="43" y="16"/>
                  </a:lnTo>
                  <a:lnTo>
                    <a:pt x="36" y="22"/>
                  </a:lnTo>
                  <a:lnTo>
                    <a:pt x="29" y="29"/>
                  </a:lnTo>
                  <a:lnTo>
                    <a:pt x="22" y="36"/>
                  </a:lnTo>
                  <a:lnTo>
                    <a:pt x="17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4" y="71"/>
                  </a:lnTo>
                  <a:lnTo>
                    <a:pt x="1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1" y="123"/>
                  </a:lnTo>
                  <a:lnTo>
                    <a:pt x="4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2" y="167"/>
                  </a:lnTo>
                  <a:lnTo>
                    <a:pt x="29" y="175"/>
                  </a:lnTo>
                  <a:lnTo>
                    <a:pt x="36" y="181"/>
                  </a:lnTo>
                  <a:lnTo>
                    <a:pt x="43" y="187"/>
                  </a:lnTo>
                  <a:lnTo>
                    <a:pt x="52" y="191"/>
                  </a:lnTo>
                  <a:lnTo>
                    <a:pt x="61" y="196"/>
                  </a:lnTo>
                  <a:lnTo>
                    <a:pt x="70" y="199"/>
                  </a:lnTo>
                  <a:lnTo>
                    <a:pt x="80" y="202"/>
                  </a:lnTo>
                  <a:lnTo>
                    <a:pt x="90" y="203"/>
                  </a:lnTo>
                  <a:lnTo>
                    <a:pt x="101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0" name="Rectangle 84"/>
            <p:cNvSpPr>
              <a:spLocks noChangeArrowheads="1"/>
            </p:cNvSpPr>
            <p:nvPr/>
          </p:nvSpPr>
          <p:spPr bwMode="auto">
            <a:xfrm>
              <a:off x="2634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1" name="Freeform 85"/>
            <p:cNvSpPr>
              <a:spLocks/>
            </p:cNvSpPr>
            <p:nvPr/>
          </p:nvSpPr>
          <p:spPr bwMode="auto">
            <a:xfrm>
              <a:off x="2647" y="1117"/>
              <a:ext cx="51" cy="51"/>
            </a:xfrm>
            <a:custGeom>
              <a:avLst/>
              <a:gdLst/>
              <a:ahLst/>
              <a:cxnLst>
                <a:cxn ang="0">
                  <a:pos x="111" y="203"/>
                </a:cxn>
                <a:cxn ang="0">
                  <a:pos x="131" y="199"/>
                </a:cxn>
                <a:cxn ang="0">
                  <a:pos x="149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89" y="151"/>
                </a:cxn>
                <a:cxn ang="0">
                  <a:pos x="198" y="132"/>
                </a:cxn>
                <a:cxn ang="0">
                  <a:pos x="201" y="112"/>
                </a:cxn>
                <a:cxn ang="0">
                  <a:pos x="201" y="91"/>
                </a:cxn>
                <a:cxn ang="0">
                  <a:pos x="198" y="71"/>
                </a:cxn>
                <a:cxn ang="0">
                  <a:pos x="189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49" y="11"/>
                </a:cxn>
                <a:cxn ang="0">
                  <a:pos x="131" y="3"/>
                </a:cxn>
                <a:cxn ang="0">
                  <a:pos x="111" y="0"/>
                </a:cxn>
                <a:cxn ang="0">
                  <a:pos x="91" y="0"/>
                </a:cxn>
                <a:cxn ang="0">
                  <a:pos x="71" y="3"/>
                </a:cxn>
                <a:cxn ang="0">
                  <a:pos x="53" y="11"/>
                </a:cxn>
                <a:cxn ang="0">
                  <a:pos x="36" y="22"/>
                </a:cxn>
                <a:cxn ang="0">
                  <a:pos x="22" y="36"/>
                </a:cxn>
                <a:cxn ang="0">
                  <a:pos x="12" y="52"/>
                </a:cxn>
                <a:cxn ang="0">
                  <a:pos x="3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3" y="132"/>
                </a:cxn>
                <a:cxn ang="0">
                  <a:pos x="12" y="151"/>
                </a:cxn>
                <a:cxn ang="0">
                  <a:pos x="22" y="167"/>
                </a:cxn>
                <a:cxn ang="0">
                  <a:pos x="36" y="181"/>
                </a:cxn>
                <a:cxn ang="0">
                  <a:pos x="53" y="191"/>
                </a:cxn>
                <a:cxn ang="0">
                  <a:pos x="71" y="199"/>
                </a:cxn>
                <a:cxn ang="0">
                  <a:pos x="91" y="203"/>
                </a:cxn>
              </a:cxnLst>
              <a:rect l="0" t="0" r="r" b="b"/>
              <a:pathLst>
                <a:path w="202" h="204">
                  <a:moveTo>
                    <a:pt x="102" y="204"/>
                  </a:moveTo>
                  <a:lnTo>
                    <a:pt x="111" y="203"/>
                  </a:lnTo>
                  <a:lnTo>
                    <a:pt x="122" y="202"/>
                  </a:lnTo>
                  <a:lnTo>
                    <a:pt x="131" y="199"/>
                  </a:lnTo>
                  <a:lnTo>
                    <a:pt x="140" y="196"/>
                  </a:lnTo>
                  <a:lnTo>
                    <a:pt x="149" y="191"/>
                  </a:lnTo>
                  <a:lnTo>
                    <a:pt x="157" y="187"/>
                  </a:lnTo>
                  <a:lnTo>
                    <a:pt x="165" y="181"/>
                  </a:lnTo>
                  <a:lnTo>
                    <a:pt x="172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89" y="151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1" y="112"/>
                  </a:lnTo>
                  <a:lnTo>
                    <a:pt x="202" y="103"/>
                  </a:lnTo>
                  <a:lnTo>
                    <a:pt x="201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4" y="62"/>
                  </a:lnTo>
                  <a:lnTo>
                    <a:pt x="189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2" y="29"/>
                  </a:lnTo>
                  <a:lnTo>
                    <a:pt x="165" y="22"/>
                  </a:lnTo>
                  <a:lnTo>
                    <a:pt x="157" y="16"/>
                  </a:lnTo>
                  <a:lnTo>
                    <a:pt x="149" y="11"/>
                  </a:lnTo>
                  <a:lnTo>
                    <a:pt x="140" y="7"/>
                  </a:lnTo>
                  <a:lnTo>
                    <a:pt x="131" y="3"/>
                  </a:lnTo>
                  <a:lnTo>
                    <a:pt x="122" y="1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1" y="0"/>
                  </a:lnTo>
                  <a:lnTo>
                    <a:pt x="81" y="1"/>
                  </a:lnTo>
                  <a:lnTo>
                    <a:pt x="71" y="3"/>
                  </a:lnTo>
                  <a:lnTo>
                    <a:pt x="62" y="7"/>
                  </a:lnTo>
                  <a:lnTo>
                    <a:pt x="53" y="11"/>
                  </a:lnTo>
                  <a:lnTo>
                    <a:pt x="44" y="16"/>
                  </a:lnTo>
                  <a:lnTo>
                    <a:pt x="36" y="22"/>
                  </a:lnTo>
                  <a:lnTo>
                    <a:pt x="29" y="29"/>
                  </a:lnTo>
                  <a:lnTo>
                    <a:pt x="22" y="36"/>
                  </a:lnTo>
                  <a:lnTo>
                    <a:pt x="16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3" y="71"/>
                  </a:lnTo>
                  <a:lnTo>
                    <a:pt x="1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1" y="123"/>
                  </a:lnTo>
                  <a:lnTo>
                    <a:pt x="3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6" y="160"/>
                  </a:lnTo>
                  <a:lnTo>
                    <a:pt x="22" y="167"/>
                  </a:lnTo>
                  <a:lnTo>
                    <a:pt x="29" y="175"/>
                  </a:lnTo>
                  <a:lnTo>
                    <a:pt x="36" y="181"/>
                  </a:lnTo>
                  <a:lnTo>
                    <a:pt x="44" y="187"/>
                  </a:lnTo>
                  <a:lnTo>
                    <a:pt x="53" y="191"/>
                  </a:lnTo>
                  <a:lnTo>
                    <a:pt x="62" y="196"/>
                  </a:lnTo>
                  <a:lnTo>
                    <a:pt x="71" y="199"/>
                  </a:lnTo>
                  <a:lnTo>
                    <a:pt x="81" y="202"/>
                  </a:lnTo>
                  <a:lnTo>
                    <a:pt x="91" y="203"/>
                  </a:lnTo>
                  <a:lnTo>
                    <a:pt x="102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2" name="Rectangle 86"/>
            <p:cNvSpPr>
              <a:spLocks noChangeArrowheads="1"/>
            </p:cNvSpPr>
            <p:nvPr/>
          </p:nvSpPr>
          <p:spPr bwMode="auto">
            <a:xfrm>
              <a:off x="2457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3" name="Freeform 87"/>
            <p:cNvSpPr>
              <a:spLocks/>
            </p:cNvSpPr>
            <p:nvPr/>
          </p:nvSpPr>
          <p:spPr bwMode="auto">
            <a:xfrm>
              <a:off x="2470" y="1117"/>
              <a:ext cx="51" cy="51"/>
            </a:xfrm>
            <a:custGeom>
              <a:avLst/>
              <a:gdLst/>
              <a:ahLst/>
              <a:cxnLst>
                <a:cxn ang="0">
                  <a:pos x="113" y="203"/>
                </a:cxn>
                <a:cxn ang="0">
                  <a:pos x="132" y="199"/>
                </a:cxn>
                <a:cxn ang="0">
                  <a:pos x="151" y="191"/>
                </a:cxn>
                <a:cxn ang="0">
                  <a:pos x="166" y="181"/>
                </a:cxn>
                <a:cxn ang="0">
                  <a:pos x="180" y="167"/>
                </a:cxn>
                <a:cxn ang="0">
                  <a:pos x="191" y="151"/>
                </a:cxn>
                <a:cxn ang="0">
                  <a:pos x="199" y="132"/>
                </a:cxn>
                <a:cxn ang="0">
                  <a:pos x="203" y="112"/>
                </a:cxn>
                <a:cxn ang="0">
                  <a:pos x="203" y="91"/>
                </a:cxn>
                <a:cxn ang="0">
                  <a:pos x="199" y="71"/>
                </a:cxn>
                <a:cxn ang="0">
                  <a:pos x="191" y="52"/>
                </a:cxn>
                <a:cxn ang="0">
                  <a:pos x="180" y="36"/>
                </a:cxn>
                <a:cxn ang="0">
                  <a:pos x="166" y="22"/>
                </a:cxn>
                <a:cxn ang="0">
                  <a:pos x="151" y="11"/>
                </a:cxn>
                <a:cxn ang="0">
                  <a:pos x="132" y="3"/>
                </a:cxn>
                <a:cxn ang="0">
                  <a:pos x="113" y="0"/>
                </a:cxn>
                <a:cxn ang="0">
                  <a:pos x="93" y="0"/>
                </a:cxn>
                <a:cxn ang="0">
                  <a:pos x="73" y="3"/>
                </a:cxn>
                <a:cxn ang="0">
                  <a:pos x="54" y="11"/>
                </a:cxn>
                <a:cxn ang="0">
                  <a:pos x="38" y="22"/>
                </a:cxn>
                <a:cxn ang="0">
                  <a:pos x="24" y="36"/>
                </a:cxn>
                <a:cxn ang="0">
                  <a:pos x="12" y="52"/>
                </a:cxn>
                <a:cxn ang="0">
                  <a:pos x="5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5" y="132"/>
                </a:cxn>
                <a:cxn ang="0">
                  <a:pos x="12" y="151"/>
                </a:cxn>
                <a:cxn ang="0">
                  <a:pos x="24" y="167"/>
                </a:cxn>
                <a:cxn ang="0">
                  <a:pos x="38" y="181"/>
                </a:cxn>
                <a:cxn ang="0">
                  <a:pos x="54" y="191"/>
                </a:cxn>
                <a:cxn ang="0">
                  <a:pos x="73" y="199"/>
                </a:cxn>
                <a:cxn ang="0">
                  <a:pos x="93" y="203"/>
                </a:cxn>
              </a:cxnLst>
              <a:rect l="0" t="0" r="r" b="b"/>
              <a:pathLst>
                <a:path w="204" h="204">
                  <a:moveTo>
                    <a:pt x="103" y="204"/>
                  </a:moveTo>
                  <a:lnTo>
                    <a:pt x="113" y="203"/>
                  </a:lnTo>
                  <a:lnTo>
                    <a:pt x="123" y="202"/>
                  </a:lnTo>
                  <a:lnTo>
                    <a:pt x="132" y="199"/>
                  </a:lnTo>
                  <a:lnTo>
                    <a:pt x="142" y="196"/>
                  </a:lnTo>
                  <a:lnTo>
                    <a:pt x="151" y="191"/>
                  </a:lnTo>
                  <a:lnTo>
                    <a:pt x="159" y="187"/>
                  </a:lnTo>
                  <a:lnTo>
                    <a:pt x="166" y="181"/>
                  </a:lnTo>
                  <a:lnTo>
                    <a:pt x="175" y="175"/>
                  </a:lnTo>
                  <a:lnTo>
                    <a:pt x="180" y="167"/>
                  </a:lnTo>
                  <a:lnTo>
                    <a:pt x="186" y="160"/>
                  </a:lnTo>
                  <a:lnTo>
                    <a:pt x="191" y="151"/>
                  </a:lnTo>
                  <a:lnTo>
                    <a:pt x="196" y="142"/>
                  </a:lnTo>
                  <a:lnTo>
                    <a:pt x="199" y="132"/>
                  </a:lnTo>
                  <a:lnTo>
                    <a:pt x="201" y="123"/>
                  </a:lnTo>
                  <a:lnTo>
                    <a:pt x="203" y="112"/>
                  </a:lnTo>
                  <a:lnTo>
                    <a:pt x="204" y="103"/>
                  </a:lnTo>
                  <a:lnTo>
                    <a:pt x="203" y="91"/>
                  </a:lnTo>
                  <a:lnTo>
                    <a:pt x="201" y="82"/>
                  </a:lnTo>
                  <a:lnTo>
                    <a:pt x="199" y="71"/>
                  </a:lnTo>
                  <a:lnTo>
                    <a:pt x="196" y="62"/>
                  </a:lnTo>
                  <a:lnTo>
                    <a:pt x="191" y="52"/>
                  </a:lnTo>
                  <a:lnTo>
                    <a:pt x="186" y="44"/>
                  </a:lnTo>
                  <a:lnTo>
                    <a:pt x="180" y="36"/>
                  </a:lnTo>
                  <a:lnTo>
                    <a:pt x="175" y="29"/>
                  </a:lnTo>
                  <a:lnTo>
                    <a:pt x="166" y="22"/>
                  </a:lnTo>
                  <a:lnTo>
                    <a:pt x="159" y="16"/>
                  </a:lnTo>
                  <a:lnTo>
                    <a:pt x="151" y="11"/>
                  </a:lnTo>
                  <a:lnTo>
                    <a:pt x="142" y="7"/>
                  </a:lnTo>
                  <a:lnTo>
                    <a:pt x="132" y="3"/>
                  </a:lnTo>
                  <a:lnTo>
                    <a:pt x="123" y="1"/>
                  </a:lnTo>
                  <a:lnTo>
                    <a:pt x="113" y="0"/>
                  </a:lnTo>
                  <a:lnTo>
                    <a:pt x="103" y="0"/>
                  </a:lnTo>
                  <a:lnTo>
                    <a:pt x="93" y="0"/>
                  </a:lnTo>
                  <a:lnTo>
                    <a:pt x="82" y="1"/>
                  </a:lnTo>
                  <a:lnTo>
                    <a:pt x="73" y="3"/>
                  </a:lnTo>
                  <a:lnTo>
                    <a:pt x="63" y="7"/>
                  </a:lnTo>
                  <a:lnTo>
                    <a:pt x="54" y="11"/>
                  </a:lnTo>
                  <a:lnTo>
                    <a:pt x="46" y="16"/>
                  </a:lnTo>
                  <a:lnTo>
                    <a:pt x="38" y="22"/>
                  </a:lnTo>
                  <a:lnTo>
                    <a:pt x="31" y="29"/>
                  </a:lnTo>
                  <a:lnTo>
                    <a:pt x="24" y="36"/>
                  </a:lnTo>
                  <a:lnTo>
                    <a:pt x="18" y="44"/>
                  </a:lnTo>
                  <a:lnTo>
                    <a:pt x="12" y="52"/>
                  </a:lnTo>
                  <a:lnTo>
                    <a:pt x="9" y="62"/>
                  </a:lnTo>
                  <a:lnTo>
                    <a:pt x="5" y="71"/>
                  </a:lnTo>
                  <a:lnTo>
                    <a:pt x="1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9" y="142"/>
                  </a:lnTo>
                  <a:lnTo>
                    <a:pt x="12" y="151"/>
                  </a:lnTo>
                  <a:lnTo>
                    <a:pt x="18" y="160"/>
                  </a:lnTo>
                  <a:lnTo>
                    <a:pt x="24" y="167"/>
                  </a:lnTo>
                  <a:lnTo>
                    <a:pt x="31" y="175"/>
                  </a:lnTo>
                  <a:lnTo>
                    <a:pt x="38" y="181"/>
                  </a:lnTo>
                  <a:lnTo>
                    <a:pt x="46" y="187"/>
                  </a:lnTo>
                  <a:lnTo>
                    <a:pt x="54" y="191"/>
                  </a:lnTo>
                  <a:lnTo>
                    <a:pt x="63" y="196"/>
                  </a:lnTo>
                  <a:lnTo>
                    <a:pt x="73" y="199"/>
                  </a:lnTo>
                  <a:lnTo>
                    <a:pt x="82" y="202"/>
                  </a:lnTo>
                  <a:lnTo>
                    <a:pt x="93" y="203"/>
                  </a:lnTo>
                  <a:lnTo>
                    <a:pt x="103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4" name="Rectangle 88"/>
            <p:cNvSpPr>
              <a:spLocks noChangeArrowheads="1"/>
            </p:cNvSpPr>
            <p:nvPr/>
          </p:nvSpPr>
          <p:spPr bwMode="auto">
            <a:xfrm>
              <a:off x="3159" y="1104"/>
              <a:ext cx="80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5" name="Freeform 89"/>
            <p:cNvSpPr>
              <a:spLocks/>
            </p:cNvSpPr>
            <p:nvPr/>
          </p:nvSpPr>
          <p:spPr bwMode="auto">
            <a:xfrm>
              <a:off x="3172" y="1117"/>
              <a:ext cx="51" cy="51"/>
            </a:xfrm>
            <a:custGeom>
              <a:avLst/>
              <a:gdLst/>
              <a:ahLst/>
              <a:cxnLst>
                <a:cxn ang="0">
                  <a:pos x="111" y="203"/>
                </a:cxn>
                <a:cxn ang="0">
                  <a:pos x="131" y="199"/>
                </a:cxn>
                <a:cxn ang="0">
                  <a:pos x="150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90" y="151"/>
                </a:cxn>
                <a:cxn ang="0">
                  <a:pos x="198" y="132"/>
                </a:cxn>
                <a:cxn ang="0">
                  <a:pos x="202" y="112"/>
                </a:cxn>
                <a:cxn ang="0">
                  <a:pos x="202" y="91"/>
                </a:cxn>
                <a:cxn ang="0">
                  <a:pos x="198" y="71"/>
                </a:cxn>
                <a:cxn ang="0">
                  <a:pos x="190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50" y="11"/>
                </a:cxn>
                <a:cxn ang="0">
                  <a:pos x="131" y="3"/>
                </a:cxn>
                <a:cxn ang="0">
                  <a:pos x="111" y="0"/>
                </a:cxn>
                <a:cxn ang="0">
                  <a:pos x="92" y="0"/>
                </a:cxn>
                <a:cxn ang="0">
                  <a:pos x="72" y="3"/>
                </a:cxn>
                <a:cxn ang="0">
                  <a:pos x="53" y="11"/>
                </a:cxn>
                <a:cxn ang="0">
                  <a:pos x="37" y="22"/>
                </a:cxn>
                <a:cxn ang="0">
                  <a:pos x="23" y="36"/>
                </a:cxn>
                <a:cxn ang="0">
                  <a:pos x="12" y="52"/>
                </a:cxn>
                <a:cxn ang="0">
                  <a:pos x="4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4" y="132"/>
                </a:cxn>
                <a:cxn ang="0">
                  <a:pos x="12" y="151"/>
                </a:cxn>
                <a:cxn ang="0">
                  <a:pos x="23" y="167"/>
                </a:cxn>
                <a:cxn ang="0">
                  <a:pos x="37" y="181"/>
                </a:cxn>
                <a:cxn ang="0">
                  <a:pos x="53" y="191"/>
                </a:cxn>
                <a:cxn ang="0">
                  <a:pos x="72" y="199"/>
                </a:cxn>
                <a:cxn ang="0">
                  <a:pos x="92" y="203"/>
                </a:cxn>
              </a:cxnLst>
              <a:rect l="0" t="0" r="r" b="b"/>
              <a:pathLst>
                <a:path w="203" h="204">
                  <a:moveTo>
                    <a:pt x="102" y="204"/>
                  </a:moveTo>
                  <a:lnTo>
                    <a:pt x="111" y="203"/>
                  </a:lnTo>
                  <a:lnTo>
                    <a:pt x="122" y="202"/>
                  </a:lnTo>
                  <a:lnTo>
                    <a:pt x="131" y="199"/>
                  </a:lnTo>
                  <a:lnTo>
                    <a:pt x="141" y="196"/>
                  </a:lnTo>
                  <a:lnTo>
                    <a:pt x="150" y="191"/>
                  </a:lnTo>
                  <a:lnTo>
                    <a:pt x="158" y="187"/>
                  </a:lnTo>
                  <a:lnTo>
                    <a:pt x="165" y="181"/>
                  </a:lnTo>
                  <a:lnTo>
                    <a:pt x="173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90" y="151"/>
                  </a:lnTo>
                  <a:lnTo>
                    <a:pt x="195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2" y="112"/>
                  </a:lnTo>
                  <a:lnTo>
                    <a:pt x="203" y="103"/>
                  </a:lnTo>
                  <a:lnTo>
                    <a:pt x="202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5" y="62"/>
                  </a:lnTo>
                  <a:lnTo>
                    <a:pt x="190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3" y="29"/>
                  </a:lnTo>
                  <a:lnTo>
                    <a:pt x="165" y="22"/>
                  </a:lnTo>
                  <a:lnTo>
                    <a:pt x="158" y="16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31" y="3"/>
                  </a:lnTo>
                  <a:lnTo>
                    <a:pt x="122" y="1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2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2" y="7"/>
                  </a:lnTo>
                  <a:lnTo>
                    <a:pt x="53" y="11"/>
                  </a:lnTo>
                  <a:lnTo>
                    <a:pt x="45" y="16"/>
                  </a:lnTo>
                  <a:lnTo>
                    <a:pt x="37" y="22"/>
                  </a:lnTo>
                  <a:lnTo>
                    <a:pt x="30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4" y="71"/>
                  </a:lnTo>
                  <a:lnTo>
                    <a:pt x="2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2" y="123"/>
                  </a:lnTo>
                  <a:lnTo>
                    <a:pt x="4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3" y="167"/>
                  </a:lnTo>
                  <a:lnTo>
                    <a:pt x="30" y="175"/>
                  </a:lnTo>
                  <a:lnTo>
                    <a:pt x="37" y="181"/>
                  </a:lnTo>
                  <a:lnTo>
                    <a:pt x="45" y="187"/>
                  </a:lnTo>
                  <a:lnTo>
                    <a:pt x="53" y="191"/>
                  </a:lnTo>
                  <a:lnTo>
                    <a:pt x="62" y="196"/>
                  </a:lnTo>
                  <a:lnTo>
                    <a:pt x="72" y="199"/>
                  </a:lnTo>
                  <a:lnTo>
                    <a:pt x="81" y="202"/>
                  </a:lnTo>
                  <a:lnTo>
                    <a:pt x="92" y="203"/>
                  </a:lnTo>
                  <a:lnTo>
                    <a:pt x="102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6" name="Rectangle 90"/>
            <p:cNvSpPr>
              <a:spLocks noChangeArrowheads="1"/>
            </p:cNvSpPr>
            <p:nvPr/>
          </p:nvSpPr>
          <p:spPr bwMode="auto">
            <a:xfrm>
              <a:off x="3334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7" name="Freeform 91"/>
            <p:cNvSpPr>
              <a:spLocks/>
            </p:cNvSpPr>
            <p:nvPr/>
          </p:nvSpPr>
          <p:spPr bwMode="auto">
            <a:xfrm>
              <a:off x="3347" y="1117"/>
              <a:ext cx="50" cy="51"/>
            </a:xfrm>
            <a:custGeom>
              <a:avLst/>
              <a:gdLst/>
              <a:ahLst/>
              <a:cxnLst>
                <a:cxn ang="0">
                  <a:pos x="111" y="203"/>
                </a:cxn>
                <a:cxn ang="0">
                  <a:pos x="131" y="199"/>
                </a:cxn>
                <a:cxn ang="0">
                  <a:pos x="150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90" y="151"/>
                </a:cxn>
                <a:cxn ang="0">
                  <a:pos x="198" y="132"/>
                </a:cxn>
                <a:cxn ang="0">
                  <a:pos x="202" y="112"/>
                </a:cxn>
                <a:cxn ang="0">
                  <a:pos x="202" y="91"/>
                </a:cxn>
                <a:cxn ang="0">
                  <a:pos x="198" y="71"/>
                </a:cxn>
                <a:cxn ang="0">
                  <a:pos x="190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50" y="11"/>
                </a:cxn>
                <a:cxn ang="0">
                  <a:pos x="131" y="3"/>
                </a:cxn>
                <a:cxn ang="0">
                  <a:pos x="111" y="0"/>
                </a:cxn>
                <a:cxn ang="0">
                  <a:pos x="92" y="0"/>
                </a:cxn>
                <a:cxn ang="0">
                  <a:pos x="72" y="3"/>
                </a:cxn>
                <a:cxn ang="0">
                  <a:pos x="53" y="11"/>
                </a:cxn>
                <a:cxn ang="0">
                  <a:pos x="37" y="22"/>
                </a:cxn>
                <a:cxn ang="0">
                  <a:pos x="23" y="36"/>
                </a:cxn>
                <a:cxn ang="0">
                  <a:pos x="12" y="52"/>
                </a:cxn>
                <a:cxn ang="0">
                  <a:pos x="4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4" y="132"/>
                </a:cxn>
                <a:cxn ang="0">
                  <a:pos x="12" y="151"/>
                </a:cxn>
                <a:cxn ang="0">
                  <a:pos x="23" y="167"/>
                </a:cxn>
                <a:cxn ang="0">
                  <a:pos x="37" y="181"/>
                </a:cxn>
                <a:cxn ang="0">
                  <a:pos x="53" y="191"/>
                </a:cxn>
                <a:cxn ang="0">
                  <a:pos x="72" y="199"/>
                </a:cxn>
                <a:cxn ang="0">
                  <a:pos x="92" y="203"/>
                </a:cxn>
              </a:cxnLst>
              <a:rect l="0" t="0" r="r" b="b"/>
              <a:pathLst>
                <a:path w="203" h="204">
                  <a:moveTo>
                    <a:pt x="102" y="204"/>
                  </a:moveTo>
                  <a:lnTo>
                    <a:pt x="111" y="203"/>
                  </a:lnTo>
                  <a:lnTo>
                    <a:pt x="122" y="202"/>
                  </a:lnTo>
                  <a:lnTo>
                    <a:pt x="131" y="199"/>
                  </a:lnTo>
                  <a:lnTo>
                    <a:pt x="141" y="196"/>
                  </a:lnTo>
                  <a:lnTo>
                    <a:pt x="150" y="191"/>
                  </a:lnTo>
                  <a:lnTo>
                    <a:pt x="158" y="187"/>
                  </a:lnTo>
                  <a:lnTo>
                    <a:pt x="165" y="181"/>
                  </a:lnTo>
                  <a:lnTo>
                    <a:pt x="173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90" y="151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2" y="112"/>
                  </a:lnTo>
                  <a:lnTo>
                    <a:pt x="203" y="103"/>
                  </a:lnTo>
                  <a:lnTo>
                    <a:pt x="202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4" y="62"/>
                  </a:lnTo>
                  <a:lnTo>
                    <a:pt x="190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3" y="29"/>
                  </a:lnTo>
                  <a:lnTo>
                    <a:pt x="165" y="22"/>
                  </a:lnTo>
                  <a:lnTo>
                    <a:pt x="158" y="16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31" y="3"/>
                  </a:lnTo>
                  <a:lnTo>
                    <a:pt x="122" y="1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2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2" y="7"/>
                  </a:lnTo>
                  <a:lnTo>
                    <a:pt x="53" y="11"/>
                  </a:lnTo>
                  <a:lnTo>
                    <a:pt x="45" y="16"/>
                  </a:lnTo>
                  <a:lnTo>
                    <a:pt x="37" y="22"/>
                  </a:lnTo>
                  <a:lnTo>
                    <a:pt x="30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4" y="71"/>
                  </a:lnTo>
                  <a:lnTo>
                    <a:pt x="2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2" y="123"/>
                  </a:lnTo>
                  <a:lnTo>
                    <a:pt x="4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3" y="167"/>
                  </a:lnTo>
                  <a:lnTo>
                    <a:pt x="30" y="175"/>
                  </a:lnTo>
                  <a:lnTo>
                    <a:pt x="37" y="181"/>
                  </a:lnTo>
                  <a:lnTo>
                    <a:pt x="45" y="187"/>
                  </a:lnTo>
                  <a:lnTo>
                    <a:pt x="53" y="191"/>
                  </a:lnTo>
                  <a:lnTo>
                    <a:pt x="62" y="196"/>
                  </a:lnTo>
                  <a:lnTo>
                    <a:pt x="72" y="199"/>
                  </a:lnTo>
                  <a:lnTo>
                    <a:pt x="81" y="202"/>
                  </a:lnTo>
                  <a:lnTo>
                    <a:pt x="92" y="203"/>
                  </a:lnTo>
                  <a:lnTo>
                    <a:pt x="102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8" name="Rectangle 92"/>
            <p:cNvSpPr>
              <a:spLocks noChangeArrowheads="1"/>
            </p:cNvSpPr>
            <p:nvPr/>
          </p:nvSpPr>
          <p:spPr bwMode="auto">
            <a:xfrm>
              <a:off x="3508" y="1104"/>
              <a:ext cx="79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9" name="Freeform 93"/>
            <p:cNvSpPr>
              <a:spLocks/>
            </p:cNvSpPr>
            <p:nvPr/>
          </p:nvSpPr>
          <p:spPr bwMode="auto">
            <a:xfrm>
              <a:off x="3521" y="1117"/>
              <a:ext cx="51" cy="51"/>
            </a:xfrm>
            <a:custGeom>
              <a:avLst/>
              <a:gdLst/>
              <a:ahLst/>
              <a:cxnLst>
                <a:cxn ang="0">
                  <a:pos x="111" y="203"/>
                </a:cxn>
                <a:cxn ang="0">
                  <a:pos x="131" y="199"/>
                </a:cxn>
                <a:cxn ang="0">
                  <a:pos x="150" y="191"/>
                </a:cxn>
                <a:cxn ang="0">
                  <a:pos x="166" y="181"/>
                </a:cxn>
                <a:cxn ang="0">
                  <a:pos x="180" y="167"/>
                </a:cxn>
                <a:cxn ang="0">
                  <a:pos x="191" y="151"/>
                </a:cxn>
                <a:cxn ang="0">
                  <a:pos x="199" y="132"/>
                </a:cxn>
                <a:cxn ang="0">
                  <a:pos x="203" y="112"/>
                </a:cxn>
                <a:cxn ang="0">
                  <a:pos x="203" y="91"/>
                </a:cxn>
                <a:cxn ang="0">
                  <a:pos x="199" y="71"/>
                </a:cxn>
                <a:cxn ang="0">
                  <a:pos x="191" y="52"/>
                </a:cxn>
                <a:cxn ang="0">
                  <a:pos x="180" y="36"/>
                </a:cxn>
                <a:cxn ang="0">
                  <a:pos x="166" y="22"/>
                </a:cxn>
                <a:cxn ang="0">
                  <a:pos x="150" y="11"/>
                </a:cxn>
                <a:cxn ang="0">
                  <a:pos x="131" y="3"/>
                </a:cxn>
                <a:cxn ang="0">
                  <a:pos x="111" y="0"/>
                </a:cxn>
                <a:cxn ang="0">
                  <a:pos x="92" y="0"/>
                </a:cxn>
                <a:cxn ang="0">
                  <a:pos x="72" y="3"/>
                </a:cxn>
                <a:cxn ang="0">
                  <a:pos x="53" y="11"/>
                </a:cxn>
                <a:cxn ang="0">
                  <a:pos x="37" y="22"/>
                </a:cxn>
                <a:cxn ang="0">
                  <a:pos x="23" y="36"/>
                </a:cxn>
                <a:cxn ang="0">
                  <a:pos x="12" y="52"/>
                </a:cxn>
                <a:cxn ang="0">
                  <a:pos x="4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4" y="132"/>
                </a:cxn>
                <a:cxn ang="0">
                  <a:pos x="12" y="151"/>
                </a:cxn>
                <a:cxn ang="0">
                  <a:pos x="23" y="167"/>
                </a:cxn>
                <a:cxn ang="0">
                  <a:pos x="37" y="181"/>
                </a:cxn>
                <a:cxn ang="0">
                  <a:pos x="53" y="191"/>
                </a:cxn>
                <a:cxn ang="0">
                  <a:pos x="72" y="199"/>
                </a:cxn>
                <a:cxn ang="0">
                  <a:pos x="92" y="203"/>
                </a:cxn>
              </a:cxnLst>
              <a:rect l="0" t="0" r="r" b="b"/>
              <a:pathLst>
                <a:path w="204" h="204">
                  <a:moveTo>
                    <a:pt x="102" y="204"/>
                  </a:moveTo>
                  <a:lnTo>
                    <a:pt x="111" y="203"/>
                  </a:lnTo>
                  <a:lnTo>
                    <a:pt x="122" y="202"/>
                  </a:lnTo>
                  <a:lnTo>
                    <a:pt x="131" y="199"/>
                  </a:lnTo>
                  <a:lnTo>
                    <a:pt x="141" y="196"/>
                  </a:lnTo>
                  <a:lnTo>
                    <a:pt x="150" y="191"/>
                  </a:lnTo>
                  <a:lnTo>
                    <a:pt x="158" y="187"/>
                  </a:lnTo>
                  <a:lnTo>
                    <a:pt x="166" y="181"/>
                  </a:lnTo>
                  <a:lnTo>
                    <a:pt x="173" y="175"/>
                  </a:lnTo>
                  <a:lnTo>
                    <a:pt x="180" y="167"/>
                  </a:lnTo>
                  <a:lnTo>
                    <a:pt x="186" y="160"/>
                  </a:lnTo>
                  <a:lnTo>
                    <a:pt x="191" y="151"/>
                  </a:lnTo>
                  <a:lnTo>
                    <a:pt x="196" y="142"/>
                  </a:lnTo>
                  <a:lnTo>
                    <a:pt x="199" y="132"/>
                  </a:lnTo>
                  <a:lnTo>
                    <a:pt x="201" y="123"/>
                  </a:lnTo>
                  <a:lnTo>
                    <a:pt x="203" y="112"/>
                  </a:lnTo>
                  <a:lnTo>
                    <a:pt x="204" y="103"/>
                  </a:lnTo>
                  <a:lnTo>
                    <a:pt x="203" y="91"/>
                  </a:lnTo>
                  <a:lnTo>
                    <a:pt x="201" y="82"/>
                  </a:lnTo>
                  <a:lnTo>
                    <a:pt x="199" y="71"/>
                  </a:lnTo>
                  <a:lnTo>
                    <a:pt x="196" y="62"/>
                  </a:lnTo>
                  <a:lnTo>
                    <a:pt x="191" y="52"/>
                  </a:lnTo>
                  <a:lnTo>
                    <a:pt x="186" y="44"/>
                  </a:lnTo>
                  <a:lnTo>
                    <a:pt x="180" y="36"/>
                  </a:lnTo>
                  <a:lnTo>
                    <a:pt x="173" y="29"/>
                  </a:lnTo>
                  <a:lnTo>
                    <a:pt x="166" y="22"/>
                  </a:lnTo>
                  <a:lnTo>
                    <a:pt x="158" y="16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31" y="3"/>
                  </a:lnTo>
                  <a:lnTo>
                    <a:pt x="122" y="1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2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2" y="7"/>
                  </a:lnTo>
                  <a:lnTo>
                    <a:pt x="53" y="11"/>
                  </a:lnTo>
                  <a:lnTo>
                    <a:pt x="45" y="16"/>
                  </a:lnTo>
                  <a:lnTo>
                    <a:pt x="37" y="22"/>
                  </a:lnTo>
                  <a:lnTo>
                    <a:pt x="30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4" y="71"/>
                  </a:lnTo>
                  <a:lnTo>
                    <a:pt x="2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2" y="123"/>
                  </a:lnTo>
                  <a:lnTo>
                    <a:pt x="4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3" y="167"/>
                  </a:lnTo>
                  <a:lnTo>
                    <a:pt x="30" y="175"/>
                  </a:lnTo>
                  <a:lnTo>
                    <a:pt x="37" y="181"/>
                  </a:lnTo>
                  <a:lnTo>
                    <a:pt x="45" y="187"/>
                  </a:lnTo>
                  <a:lnTo>
                    <a:pt x="53" y="191"/>
                  </a:lnTo>
                  <a:lnTo>
                    <a:pt x="62" y="196"/>
                  </a:lnTo>
                  <a:lnTo>
                    <a:pt x="72" y="199"/>
                  </a:lnTo>
                  <a:lnTo>
                    <a:pt x="81" y="202"/>
                  </a:lnTo>
                  <a:lnTo>
                    <a:pt x="92" y="203"/>
                  </a:lnTo>
                  <a:lnTo>
                    <a:pt x="102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0" name="Rectangle 94"/>
            <p:cNvSpPr>
              <a:spLocks noChangeArrowheads="1"/>
            </p:cNvSpPr>
            <p:nvPr/>
          </p:nvSpPr>
          <p:spPr bwMode="auto">
            <a:xfrm>
              <a:off x="3687" y="1104"/>
              <a:ext cx="80" cy="74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1" name="Freeform 95"/>
            <p:cNvSpPr>
              <a:spLocks/>
            </p:cNvSpPr>
            <p:nvPr/>
          </p:nvSpPr>
          <p:spPr bwMode="auto">
            <a:xfrm>
              <a:off x="3700" y="1117"/>
              <a:ext cx="51" cy="51"/>
            </a:xfrm>
            <a:custGeom>
              <a:avLst/>
              <a:gdLst/>
              <a:ahLst/>
              <a:cxnLst>
                <a:cxn ang="0">
                  <a:pos x="111" y="203"/>
                </a:cxn>
                <a:cxn ang="0">
                  <a:pos x="131" y="199"/>
                </a:cxn>
                <a:cxn ang="0">
                  <a:pos x="149" y="191"/>
                </a:cxn>
                <a:cxn ang="0">
                  <a:pos x="165" y="181"/>
                </a:cxn>
                <a:cxn ang="0">
                  <a:pos x="179" y="167"/>
                </a:cxn>
                <a:cxn ang="0">
                  <a:pos x="190" y="151"/>
                </a:cxn>
                <a:cxn ang="0">
                  <a:pos x="198" y="132"/>
                </a:cxn>
                <a:cxn ang="0">
                  <a:pos x="201" y="112"/>
                </a:cxn>
                <a:cxn ang="0">
                  <a:pos x="201" y="91"/>
                </a:cxn>
                <a:cxn ang="0">
                  <a:pos x="198" y="71"/>
                </a:cxn>
                <a:cxn ang="0">
                  <a:pos x="190" y="52"/>
                </a:cxn>
                <a:cxn ang="0">
                  <a:pos x="179" y="36"/>
                </a:cxn>
                <a:cxn ang="0">
                  <a:pos x="165" y="22"/>
                </a:cxn>
                <a:cxn ang="0">
                  <a:pos x="149" y="11"/>
                </a:cxn>
                <a:cxn ang="0">
                  <a:pos x="131" y="3"/>
                </a:cxn>
                <a:cxn ang="0">
                  <a:pos x="111" y="0"/>
                </a:cxn>
                <a:cxn ang="0">
                  <a:pos x="92" y="0"/>
                </a:cxn>
                <a:cxn ang="0">
                  <a:pos x="72" y="3"/>
                </a:cxn>
                <a:cxn ang="0">
                  <a:pos x="53" y="11"/>
                </a:cxn>
                <a:cxn ang="0">
                  <a:pos x="37" y="22"/>
                </a:cxn>
                <a:cxn ang="0">
                  <a:pos x="23" y="36"/>
                </a:cxn>
                <a:cxn ang="0">
                  <a:pos x="12" y="52"/>
                </a:cxn>
                <a:cxn ang="0">
                  <a:pos x="4" y="71"/>
                </a:cxn>
                <a:cxn ang="0">
                  <a:pos x="0" y="91"/>
                </a:cxn>
                <a:cxn ang="0">
                  <a:pos x="0" y="112"/>
                </a:cxn>
                <a:cxn ang="0">
                  <a:pos x="4" y="132"/>
                </a:cxn>
                <a:cxn ang="0">
                  <a:pos x="12" y="151"/>
                </a:cxn>
                <a:cxn ang="0">
                  <a:pos x="23" y="167"/>
                </a:cxn>
                <a:cxn ang="0">
                  <a:pos x="37" y="181"/>
                </a:cxn>
                <a:cxn ang="0">
                  <a:pos x="53" y="191"/>
                </a:cxn>
                <a:cxn ang="0">
                  <a:pos x="72" y="199"/>
                </a:cxn>
                <a:cxn ang="0">
                  <a:pos x="92" y="203"/>
                </a:cxn>
              </a:cxnLst>
              <a:rect l="0" t="0" r="r" b="b"/>
              <a:pathLst>
                <a:path w="203" h="204">
                  <a:moveTo>
                    <a:pt x="102" y="204"/>
                  </a:moveTo>
                  <a:lnTo>
                    <a:pt x="111" y="203"/>
                  </a:lnTo>
                  <a:lnTo>
                    <a:pt x="122" y="202"/>
                  </a:lnTo>
                  <a:lnTo>
                    <a:pt x="131" y="199"/>
                  </a:lnTo>
                  <a:lnTo>
                    <a:pt x="141" y="196"/>
                  </a:lnTo>
                  <a:lnTo>
                    <a:pt x="149" y="191"/>
                  </a:lnTo>
                  <a:lnTo>
                    <a:pt x="157" y="187"/>
                  </a:lnTo>
                  <a:lnTo>
                    <a:pt x="165" y="181"/>
                  </a:lnTo>
                  <a:lnTo>
                    <a:pt x="172" y="175"/>
                  </a:lnTo>
                  <a:lnTo>
                    <a:pt x="179" y="167"/>
                  </a:lnTo>
                  <a:lnTo>
                    <a:pt x="185" y="160"/>
                  </a:lnTo>
                  <a:lnTo>
                    <a:pt x="190" y="151"/>
                  </a:lnTo>
                  <a:lnTo>
                    <a:pt x="194" y="142"/>
                  </a:lnTo>
                  <a:lnTo>
                    <a:pt x="198" y="132"/>
                  </a:lnTo>
                  <a:lnTo>
                    <a:pt x="200" y="123"/>
                  </a:lnTo>
                  <a:lnTo>
                    <a:pt x="201" y="112"/>
                  </a:lnTo>
                  <a:lnTo>
                    <a:pt x="203" y="103"/>
                  </a:lnTo>
                  <a:lnTo>
                    <a:pt x="201" y="91"/>
                  </a:lnTo>
                  <a:lnTo>
                    <a:pt x="200" y="82"/>
                  </a:lnTo>
                  <a:lnTo>
                    <a:pt x="198" y="71"/>
                  </a:lnTo>
                  <a:lnTo>
                    <a:pt x="194" y="62"/>
                  </a:lnTo>
                  <a:lnTo>
                    <a:pt x="190" y="52"/>
                  </a:lnTo>
                  <a:lnTo>
                    <a:pt x="185" y="44"/>
                  </a:lnTo>
                  <a:lnTo>
                    <a:pt x="179" y="36"/>
                  </a:lnTo>
                  <a:lnTo>
                    <a:pt x="172" y="29"/>
                  </a:lnTo>
                  <a:lnTo>
                    <a:pt x="165" y="22"/>
                  </a:lnTo>
                  <a:lnTo>
                    <a:pt x="157" y="16"/>
                  </a:lnTo>
                  <a:lnTo>
                    <a:pt x="149" y="11"/>
                  </a:lnTo>
                  <a:lnTo>
                    <a:pt x="141" y="7"/>
                  </a:lnTo>
                  <a:lnTo>
                    <a:pt x="131" y="3"/>
                  </a:lnTo>
                  <a:lnTo>
                    <a:pt x="122" y="1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2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2" y="7"/>
                  </a:lnTo>
                  <a:lnTo>
                    <a:pt x="53" y="11"/>
                  </a:lnTo>
                  <a:lnTo>
                    <a:pt x="45" y="16"/>
                  </a:lnTo>
                  <a:lnTo>
                    <a:pt x="37" y="22"/>
                  </a:lnTo>
                  <a:lnTo>
                    <a:pt x="30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2"/>
                  </a:lnTo>
                  <a:lnTo>
                    <a:pt x="7" y="62"/>
                  </a:lnTo>
                  <a:lnTo>
                    <a:pt x="4" y="71"/>
                  </a:lnTo>
                  <a:lnTo>
                    <a:pt x="2" y="82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2" y="123"/>
                  </a:lnTo>
                  <a:lnTo>
                    <a:pt x="4" y="132"/>
                  </a:lnTo>
                  <a:lnTo>
                    <a:pt x="7" y="142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3" y="167"/>
                  </a:lnTo>
                  <a:lnTo>
                    <a:pt x="30" y="175"/>
                  </a:lnTo>
                  <a:lnTo>
                    <a:pt x="37" y="181"/>
                  </a:lnTo>
                  <a:lnTo>
                    <a:pt x="45" y="187"/>
                  </a:lnTo>
                  <a:lnTo>
                    <a:pt x="53" y="191"/>
                  </a:lnTo>
                  <a:lnTo>
                    <a:pt x="62" y="196"/>
                  </a:lnTo>
                  <a:lnTo>
                    <a:pt x="72" y="199"/>
                  </a:lnTo>
                  <a:lnTo>
                    <a:pt x="81" y="202"/>
                  </a:lnTo>
                  <a:lnTo>
                    <a:pt x="92" y="203"/>
                  </a:lnTo>
                  <a:lnTo>
                    <a:pt x="102" y="20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2" name="Rectangle 96"/>
            <p:cNvSpPr>
              <a:spLocks noChangeArrowheads="1"/>
            </p:cNvSpPr>
            <p:nvPr/>
          </p:nvSpPr>
          <p:spPr bwMode="auto">
            <a:xfrm>
              <a:off x="2436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3" name="Rectangle 97"/>
            <p:cNvSpPr>
              <a:spLocks noChangeArrowheads="1"/>
            </p:cNvSpPr>
            <p:nvPr/>
          </p:nvSpPr>
          <p:spPr bwMode="auto">
            <a:xfrm>
              <a:off x="2611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4" name="Rectangle 98"/>
            <p:cNvSpPr>
              <a:spLocks noChangeArrowheads="1"/>
            </p:cNvSpPr>
            <p:nvPr/>
          </p:nvSpPr>
          <p:spPr bwMode="auto">
            <a:xfrm>
              <a:off x="2790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5" name="Rectangle 99"/>
            <p:cNvSpPr>
              <a:spLocks noChangeArrowheads="1"/>
            </p:cNvSpPr>
            <p:nvPr/>
          </p:nvSpPr>
          <p:spPr bwMode="auto">
            <a:xfrm>
              <a:off x="2966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6" name="Rectangle 100"/>
            <p:cNvSpPr>
              <a:spLocks noChangeArrowheads="1"/>
            </p:cNvSpPr>
            <p:nvPr/>
          </p:nvSpPr>
          <p:spPr bwMode="auto">
            <a:xfrm>
              <a:off x="3140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7" name="Rectangle 101"/>
            <p:cNvSpPr>
              <a:spLocks noChangeArrowheads="1"/>
            </p:cNvSpPr>
            <p:nvPr/>
          </p:nvSpPr>
          <p:spPr bwMode="auto">
            <a:xfrm>
              <a:off x="3313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8" name="Rectangle 102"/>
            <p:cNvSpPr>
              <a:spLocks noChangeArrowheads="1"/>
            </p:cNvSpPr>
            <p:nvPr/>
          </p:nvSpPr>
          <p:spPr bwMode="auto">
            <a:xfrm>
              <a:off x="3486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9" name="Rectangle 103"/>
            <p:cNvSpPr>
              <a:spLocks noChangeArrowheads="1"/>
            </p:cNvSpPr>
            <p:nvPr/>
          </p:nvSpPr>
          <p:spPr bwMode="auto">
            <a:xfrm>
              <a:off x="3667" y="1081"/>
              <a:ext cx="119" cy="2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0" name="Rectangle 104"/>
            <p:cNvSpPr>
              <a:spLocks noChangeArrowheads="1"/>
            </p:cNvSpPr>
            <p:nvPr/>
          </p:nvSpPr>
          <p:spPr bwMode="auto">
            <a:xfrm>
              <a:off x="2234" y="1045"/>
              <a:ext cx="1729" cy="36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1" name="Rectangle 105"/>
            <p:cNvSpPr>
              <a:spLocks noChangeArrowheads="1"/>
            </p:cNvSpPr>
            <p:nvPr/>
          </p:nvSpPr>
          <p:spPr bwMode="auto">
            <a:xfrm>
              <a:off x="2234" y="1081"/>
              <a:ext cx="143" cy="121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2" name="Freeform 106"/>
            <p:cNvSpPr>
              <a:spLocks/>
            </p:cNvSpPr>
            <p:nvPr/>
          </p:nvSpPr>
          <p:spPr bwMode="auto">
            <a:xfrm>
              <a:off x="2252" y="1086"/>
              <a:ext cx="107" cy="108"/>
            </a:xfrm>
            <a:custGeom>
              <a:avLst/>
              <a:gdLst/>
              <a:ahLst/>
              <a:cxnLst>
                <a:cxn ang="0">
                  <a:pos x="234" y="431"/>
                </a:cxn>
                <a:cxn ang="0">
                  <a:pos x="276" y="421"/>
                </a:cxn>
                <a:cxn ang="0">
                  <a:pos x="315" y="405"/>
                </a:cxn>
                <a:cxn ang="0">
                  <a:pos x="350" y="382"/>
                </a:cxn>
                <a:cxn ang="0">
                  <a:pos x="379" y="353"/>
                </a:cxn>
                <a:cxn ang="0">
                  <a:pos x="401" y="319"/>
                </a:cxn>
                <a:cxn ang="0">
                  <a:pos x="418" y="280"/>
                </a:cxn>
                <a:cxn ang="0">
                  <a:pos x="427" y="238"/>
                </a:cxn>
                <a:cxn ang="0">
                  <a:pos x="427" y="194"/>
                </a:cxn>
                <a:cxn ang="0">
                  <a:pos x="418" y="152"/>
                </a:cxn>
                <a:cxn ang="0">
                  <a:pos x="401" y="113"/>
                </a:cxn>
                <a:cxn ang="0">
                  <a:pos x="379" y="78"/>
                </a:cxn>
                <a:cxn ang="0">
                  <a:pos x="350" y="48"/>
                </a:cxn>
                <a:cxn ang="0">
                  <a:pos x="315" y="26"/>
                </a:cxn>
                <a:cxn ang="0">
                  <a:pos x="276" y="9"/>
                </a:cxn>
                <a:cxn ang="0">
                  <a:pos x="234" y="0"/>
                </a:cxn>
                <a:cxn ang="0">
                  <a:pos x="191" y="0"/>
                </a:cxn>
                <a:cxn ang="0">
                  <a:pos x="149" y="9"/>
                </a:cxn>
                <a:cxn ang="0">
                  <a:pos x="111" y="26"/>
                </a:cxn>
                <a:cxn ang="0">
                  <a:pos x="77" y="48"/>
                </a:cxn>
                <a:cxn ang="0">
                  <a:pos x="48" y="78"/>
                </a:cxn>
                <a:cxn ang="0">
                  <a:pos x="25" y="113"/>
                </a:cxn>
                <a:cxn ang="0">
                  <a:pos x="10" y="152"/>
                </a:cxn>
                <a:cxn ang="0">
                  <a:pos x="0" y="194"/>
                </a:cxn>
                <a:cxn ang="0">
                  <a:pos x="0" y="238"/>
                </a:cxn>
                <a:cxn ang="0">
                  <a:pos x="10" y="280"/>
                </a:cxn>
                <a:cxn ang="0">
                  <a:pos x="25" y="319"/>
                </a:cxn>
                <a:cxn ang="0">
                  <a:pos x="48" y="353"/>
                </a:cxn>
                <a:cxn ang="0">
                  <a:pos x="77" y="382"/>
                </a:cxn>
                <a:cxn ang="0">
                  <a:pos x="111" y="405"/>
                </a:cxn>
                <a:cxn ang="0">
                  <a:pos x="149" y="421"/>
                </a:cxn>
                <a:cxn ang="0">
                  <a:pos x="191" y="431"/>
                </a:cxn>
              </a:cxnLst>
              <a:rect l="0" t="0" r="r" b="b"/>
              <a:pathLst>
                <a:path w="428" h="432">
                  <a:moveTo>
                    <a:pt x="213" y="432"/>
                  </a:moveTo>
                  <a:lnTo>
                    <a:pt x="234" y="431"/>
                  </a:lnTo>
                  <a:lnTo>
                    <a:pt x="256" y="427"/>
                  </a:lnTo>
                  <a:lnTo>
                    <a:pt x="276" y="421"/>
                  </a:lnTo>
                  <a:lnTo>
                    <a:pt x="296" y="414"/>
                  </a:lnTo>
                  <a:lnTo>
                    <a:pt x="315" y="405"/>
                  </a:lnTo>
                  <a:lnTo>
                    <a:pt x="334" y="394"/>
                  </a:lnTo>
                  <a:lnTo>
                    <a:pt x="350" y="382"/>
                  </a:lnTo>
                  <a:lnTo>
                    <a:pt x="365" y="368"/>
                  </a:lnTo>
                  <a:lnTo>
                    <a:pt x="379" y="353"/>
                  </a:lnTo>
                  <a:lnTo>
                    <a:pt x="391" y="336"/>
                  </a:lnTo>
                  <a:lnTo>
                    <a:pt x="401" y="319"/>
                  </a:lnTo>
                  <a:lnTo>
                    <a:pt x="411" y="300"/>
                  </a:lnTo>
                  <a:lnTo>
                    <a:pt x="418" y="280"/>
                  </a:lnTo>
                  <a:lnTo>
                    <a:pt x="424" y="259"/>
                  </a:lnTo>
                  <a:lnTo>
                    <a:pt x="427" y="238"/>
                  </a:lnTo>
                  <a:lnTo>
                    <a:pt x="428" y="216"/>
                  </a:lnTo>
                  <a:lnTo>
                    <a:pt x="427" y="194"/>
                  </a:lnTo>
                  <a:lnTo>
                    <a:pt x="424" y="172"/>
                  </a:lnTo>
                  <a:lnTo>
                    <a:pt x="418" y="152"/>
                  </a:lnTo>
                  <a:lnTo>
                    <a:pt x="411" y="132"/>
                  </a:lnTo>
                  <a:lnTo>
                    <a:pt x="401" y="113"/>
                  </a:lnTo>
                  <a:lnTo>
                    <a:pt x="391" y="94"/>
                  </a:lnTo>
                  <a:lnTo>
                    <a:pt x="379" y="78"/>
                  </a:lnTo>
                  <a:lnTo>
                    <a:pt x="365" y="62"/>
                  </a:lnTo>
                  <a:lnTo>
                    <a:pt x="350" y="48"/>
                  </a:lnTo>
                  <a:lnTo>
                    <a:pt x="334" y="36"/>
                  </a:lnTo>
                  <a:lnTo>
                    <a:pt x="315" y="26"/>
                  </a:lnTo>
                  <a:lnTo>
                    <a:pt x="296" y="16"/>
                  </a:lnTo>
                  <a:lnTo>
                    <a:pt x="276" y="9"/>
                  </a:lnTo>
                  <a:lnTo>
                    <a:pt x="256" y="4"/>
                  </a:lnTo>
                  <a:lnTo>
                    <a:pt x="234" y="0"/>
                  </a:lnTo>
                  <a:lnTo>
                    <a:pt x="213" y="0"/>
                  </a:lnTo>
                  <a:lnTo>
                    <a:pt x="191" y="0"/>
                  </a:lnTo>
                  <a:lnTo>
                    <a:pt x="170" y="4"/>
                  </a:lnTo>
                  <a:lnTo>
                    <a:pt x="149" y="9"/>
                  </a:lnTo>
                  <a:lnTo>
                    <a:pt x="129" y="16"/>
                  </a:lnTo>
                  <a:lnTo>
                    <a:pt x="111" y="26"/>
                  </a:lnTo>
                  <a:lnTo>
                    <a:pt x="94" y="36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8"/>
                  </a:lnTo>
                  <a:lnTo>
                    <a:pt x="35" y="94"/>
                  </a:lnTo>
                  <a:lnTo>
                    <a:pt x="25" y="113"/>
                  </a:lnTo>
                  <a:lnTo>
                    <a:pt x="17" y="132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0" y="194"/>
                  </a:lnTo>
                  <a:lnTo>
                    <a:pt x="0" y="216"/>
                  </a:lnTo>
                  <a:lnTo>
                    <a:pt x="0" y="238"/>
                  </a:lnTo>
                  <a:lnTo>
                    <a:pt x="4" y="259"/>
                  </a:lnTo>
                  <a:lnTo>
                    <a:pt x="10" y="280"/>
                  </a:lnTo>
                  <a:lnTo>
                    <a:pt x="17" y="300"/>
                  </a:lnTo>
                  <a:lnTo>
                    <a:pt x="25" y="319"/>
                  </a:lnTo>
                  <a:lnTo>
                    <a:pt x="35" y="336"/>
                  </a:lnTo>
                  <a:lnTo>
                    <a:pt x="48" y="353"/>
                  </a:lnTo>
                  <a:lnTo>
                    <a:pt x="62" y="368"/>
                  </a:lnTo>
                  <a:lnTo>
                    <a:pt x="77" y="382"/>
                  </a:lnTo>
                  <a:lnTo>
                    <a:pt x="94" y="394"/>
                  </a:lnTo>
                  <a:lnTo>
                    <a:pt x="111" y="405"/>
                  </a:lnTo>
                  <a:lnTo>
                    <a:pt x="129" y="414"/>
                  </a:lnTo>
                  <a:lnTo>
                    <a:pt x="149" y="421"/>
                  </a:lnTo>
                  <a:lnTo>
                    <a:pt x="170" y="427"/>
                  </a:lnTo>
                  <a:lnTo>
                    <a:pt x="191" y="431"/>
                  </a:lnTo>
                  <a:lnTo>
                    <a:pt x="213" y="43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3" name="Rectangle 107"/>
            <p:cNvSpPr>
              <a:spLocks noChangeArrowheads="1"/>
            </p:cNvSpPr>
            <p:nvPr/>
          </p:nvSpPr>
          <p:spPr bwMode="auto">
            <a:xfrm>
              <a:off x="3819" y="1081"/>
              <a:ext cx="144" cy="121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4" name="Freeform 108"/>
            <p:cNvSpPr>
              <a:spLocks/>
            </p:cNvSpPr>
            <p:nvPr/>
          </p:nvSpPr>
          <p:spPr bwMode="auto">
            <a:xfrm>
              <a:off x="3837" y="1086"/>
              <a:ext cx="108" cy="108"/>
            </a:xfrm>
            <a:custGeom>
              <a:avLst/>
              <a:gdLst/>
              <a:ahLst/>
              <a:cxnLst>
                <a:cxn ang="0">
                  <a:pos x="235" y="431"/>
                </a:cxn>
                <a:cxn ang="0">
                  <a:pos x="277" y="421"/>
                </a:cxn>
                <a:cxn ang="0">
                  <a:pos x="316" y="405"/>
                </a:cxn>
                <a:cxn ang="0">
                  <a:pos x="351" y="382"/>
                </a:cxn>
                <a:cxn ang="0">
                  <a:pos x="380" y="353"/>
                </a:cxn>
                <a:cxn ang="0">
                  <a:pos x="402" y="319"/>
                </a:cxn>
                <a:cxn ang="0">
                  <a:pos x="418" y="280"/>
                </a:cxn>
                <a:cxn ang="0">
                  <a:pos x="428" y="238"/>
                </a:cxn>
                <a:cxn ang="0">
                  <a:pos x="428" y="194"/>
                </a:cxn>
                <a:cxn ang="0">
                  <a:pos x="418" y="152"/>
                </a:cxn>
                <a:cxn ang="0">
                  <a:pos x="402" y="113"/>
                </a:cxn>
                <a:cxn ang="0">
                  <a:pos x="380" y="78"/>
                </a:cxn>
                <a:cxn ang="0">
                  <a:pos x="351" y="48"/>
                </a:cxn>
                <a:cxn ang="0">
                  <a:pos x="316" y="26"/>
                </a:cxn>
                <a:cxn ang="0">
                  <a:pos x="277" y="9"/>
                </a:cxn>
                <a:cxn ang="0">
                  <a:pos x="235" y="0"/>
                </a:cxn>
                <a:cxn ang="0">
                  <a:pos x="192" y="0"/>
                </a:cxn>
                <a:cxn ang="0">
                  <a:pos x="149" y="9"/>
                </a:cxn>
                <a:cxn ang="0">
                  <a:pos x="111" y="26"/>
                </a:cxn>
                <a:cxn ang="0">
                  <a:pos x="77" y="48"/>
                </a:cxn>
                <a:cxn ang="0">
                  <a:pos x="48" y="78"/>
                </a:cxn>
                <a:cxn ang="0">
                  <a:pos x="26" y="113"/>
                </a:cxn>
                <a:cxn ang="0">
                  <a:pos x="9" y="152"/>
                </a:cxn>
                <a:cxn ang="0">
                  <a:pos x="0" y="194"/>
                </a:cxn>
                <a:cxn ang="0">
                  <a:pos x="0" y="238"/>
                </a:cxn>
                <a:cxn ang="0">
                  <a:pos x="9" y="280"/>
                </a:cxn>
                <a:cxn ang="0">
                  <a:pos x="26" y="319"/>
                </a:cxn>
                <a:cxn ang="0">
                  <a:pos x="48" y="353"/>
                </a:cxn>
                <a:cxn ang="0">
                  <a:pos x="77" y="382"/>
                </a:cxn>
                <a:cxn ang="0">
                  <a:pos x="111" y="405"/>
                </a:cxn>
                <a:cxn ang="0">
                  <a:pos x="149" y="421"/>
                </a:cxn>
                <a:cxn ang="0">
                  <a:pos x="192" y="431"/>
                </a:cxn>
              </a:cxnLst>
              <a:rect l="0" t="0" r="r" b="b"/>
              <a:pathLst>
                <a:path w="429" h="432">
                  <a:moveTo>
                    <a:pt x="214" y="432"/>
                  </a:moveTo>
                  <a:lnTo>
                    <a:pt x="235" y="431"/>
                  </a:lnTo>
                  <a:lnTo>
                    <a:pt x="257" y="427"/>
                  </a:lnTo>
                  <a:lnTo>
                    <a:pt x="277" y="421"/>
                  </a:lnTo>
                  <a:lnTo>
                    <a:pt x="297" y="414"/>
                  </a:lnTo>
                  <a:lnTo>
                    <a:pt x="316" y="405"/>
                  </a:lnTo>
                  <a:lnTo>
                    <a:pt x="334" y="394"/>
                  </a:lnTo>
                  <a:lnTo>
                    <a:pt x="351" y="382"/>
                  </a:lnTo>
                  <a:lnTo>
                    <a:pt x="366" y="368"/>
                  </a:lnTo>
                  <a:lnTo>
                    <a:pt x="380" y="353"/>
                  </a:lnTo>
                  <a:lnTo>
                    <a:pt x="392" y="336"/>
                  </a:lnTo>
                  <a:lnTo>
                    <a:pt x="402" y="319"/>
                  </a:lnTo>
                  <a:lnTo>
                    <a:pt x="411" y="300"/>
                  </a:lnTo>
                  <a:lnTo>
                    <a:pt x="418" y="280"/>
                  </a:lnTo>
                  <a:lnTo>
                    <a:pt x="424" y="259"/>
                  </a:lnTo>
                  <a:lnTo>
                    <a:pt x="428" y="238"/>
                  </a:lnTo>
                  <a:lnTo>
                    <a:pt x="429" y="216"/>
                  </a:lnTo>
                  <a:lnTo>
                    <a:pt x="428" y="194"/>
                  </a:lnTo>
                  <a:lnTo>
                    <a:pt x="424" y="172"/>
                  </a:lnTo>
                  <a:lnTo>
                    <a:pt x="418" y="152"/>
                  </a:lnTo>
                  <a:lnTo>
                    <a:pt x="411" y="132"/>
                  </a:lnTo>
                  <a:lnTo>
                    <a:pt x="402" y="113"/>
                  </a:lnTo>
                  <a:lnTo>
                    <a:pt x="392" y="94"/>
                  </a:lnTo>
                  <a:lnTo>
                    <a:pt x="380" y="78"/>
                  </a:lnTo>
                  <a:lnTo>
                    <a:pt x="366" y="62"/>
                  </a:lnTo>
                  <a:lnTo>
                    <a:pt x="351" y="48"/>
                  </a:lnTo>
                  <a:lnTo>
                    <a:pt x="334" y="36"/>
                  </a:lnTo>
                  <a:lnTo>
                    <a:pt x="316" y="26"/>
                  </a:lnTo>
                  <a:lnTo>
                    <a:pt x="297" y="16"/>
                  </a:lnTo>
                  <a:lnTo>
                    <a:pt x="277" y="9"/>
                  </a:lnTo>
                  <a:lnTo>
                    <a:pt x="257" y="4"/>
                  </a:lnTo>
                  <a:lnTo>
                    <a:pt x="235" y="0"/>
                  </a:lnTo>
                  <a:lnTo>
                    <a:pt x="214" y="0"/>
                  </a:lnTo>
                  <a:lnTo>
                    <a:pt x="192" y="0"/>
                  </a:lnTo>
                  <a:lnTo>
                    <a:pt x="171" y="4"/>
                  </a:lnTo>
                  <a:lnTo>
                    <a:pt x="149" y="9"/>
                  </a:lnTo>
                  <a:lnTo>
                    <a:pt x="130" y="16"/>
                  </a:lnTo>
                  <a:lnTo>
                    <a:pt x="111" y="26"/>
                  </a:lnTo>
                  <a:lnTo>
                    <a:pt x="93" y="36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8"/>
                  </a:lnTo>
                  <a:lnTo>
                    <a:pt x="36" y="94"/>
                  </a:lnTo>
                  <a:lnTo>
                    <a:pt x="26" y="113"/>
                  </a:lnTo>
                  <a:lnTo>
                    <a:pt x="16" y="132"/>
                  </a:lnTo>
                  <a:lnTo>
                    <a:pt x="9" y="152"/>
                  </a:lnTo>
                  <a:lnTo>
                    <a:pt x="3" y="172"/>
                  </a:lnTo>
                  <a:lnTo>
                    <a:pt x="0" y="194"/>
                  </a:lnTo>
                  <a:lnTo>
                    <a:pt x="0" y="216"/>
                  </a:lnTo>
                  <a:lnTo>
                    <a:pt x="0" y="238"/>
                  </a:lnTo>
                  <a:lnTo>
                    <a:pt x="3" y="259"/>
                  </a:lnTo>
                  <a:lnTo>
                    <a:pt x="9" y="280"/>
                  </a:lnTo>
                  <a:lnTo>
                    <a:pt x="16" y="300"/>
                  </a:lnTo>
                  <a:lnTo>
                    <a:pt x="26" y="319"/>
                  </a:lnTo>
                  <a:lnTo>
                    <a:pt x="36" y="336"/>
                  </a:lnTo>
                  <a:lnTo>
                    <a:pt x="48" y="353"/>
                  </a:lnTo>
                  <a:lnTo>
                    <a:pt x="62" y="368"/>
                  </a:lnTo>
                  <a:lnTo>
                    <a:pt x="77" y="382"/>
                  </a:lnTo>
                  <a:lnTo>
                    <a:pt x="93" y="394"/>
                  </a:lnTo>
                  <a:lnTo>
                    <a:pt x="111" y="405"/>
                  </a:lnTo>
                  <a:lnTo>
                    <a:pt x="130" y="414"/>
                  </a:lnTo>
                  <a:lnTo>
                    <a:pt x="149" y="421"/>
                  </a:lnTo>
                  <a:lnTo>
                    <a:pt x="171" y="427"/>
                  </a:lnTo>
                  <a:lnTo>
                    <a:pt x="192" y="431"/>
                  </a:lnTo>
                  <a:lnTo>
                    <a:pt x="214" y="43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5" name="Freeform 109"/>
            <p:cNvSpPr>
              <a:spLocks/>
            </p:cNvSpPr>
            <p:nvPr/>
          </p:nvSpPr>
          <p:spPr bwMode="auto">
            <a:xfrm>
              <a:off x="3198" y="1164"/>
              <a:ext cx="454" cy="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"/>
                </a:cxn>
                <a:cxn ang="0">
                  <a:pos x="2" y="102"/>
                </a:cxn>
                <a:cxn ang="0">
                  <a:pos x="9" y="222"/>
                </a:cxn>
                <a:cxn ang="0">
                  <a:pos x="25" y="379"/>
                </a:cxn>
                <a:cxn ang="0">
                  <a:pos x="50" y="571"/>
                </a:cxn>
                <a:cxn ang="0">
                  <a:pos x="90" y="791"/>
                </a:cxn>
                <a:cxn ang="0">
                  <a:pos x="145" y="1034"/>
                </a:cxn>
                <a:cxn ang="0">
                  <a:pos x="219" y="1296"/>
                </a:cxn>
                <a:cxn ang="0">
                  <a:pos x="314" y="1568"/>
                </a:cxn>
                <a:cxn ang="0">
                  <a:pos x="433" y="1850"/>
                </a:cxn>
                <a:cxn ang="0">
                  <a:pos x="580" y="2133"/>
                </a:cxn>
                <a:cxn ang="0">
                  <a:pos x="757" y="2414"/>
                </a:cxn>
                <a:cxn ang="0">
                  <a:pos x="965" y="2687"/>
                </a:cxn>
                <a:cxn ang="0">
                  <a:pos x="1209" y="2946"/>
                </a:cxn>
                <a:cxn ang="0">
                  <a:pos x="1491" y="3186"/>
                </a:cxn>
                <a:cxn ang="0">
                  <a:pos x="1815" y="3403"/>
                </a:cxn>
              </a:cxnLst>
              <a:rect l="0" t="0" r="r" b="b"/>
              <a:pathLst>
                <a:path w="1815" h="3403">
                  <a:moveTo>
                    <a:pt x="0" y="0"/>
                  </a:moveTo>
                  <a:lnTo>
                    <a:pt x="0" y="26"/>
                  </a:lnTo>
                  <a:lnTo>
                    <a:pt x="2" y="102"/>
                  </a:lnTo>
                  <a:lnTo>
                    <a:pt x="9" y="222"/>
                  </a:lnTo>
                  <a:lnTo>
                    <a:pt x="25" y="379"/>
                  </a:lnTo>
                  <a:lnTo>
                    <a:pt x="50" y="571"/>
                  </a:lnTo>
                  <a:lnTo>
                    <a:pt x="90" y="791"/>
                  </a:lnTo>
                  <a:lnTo>
                    <a:pt x="145" y="1034"/>
                  </a:lnTo>
                  <a:lnTo>
                    <a:pt x="219" y="1296"/>
                  </a:lnTo>
                  <a:lnTo>
                    <a:pt x="314" y="1568"/>
                  </a:lnTo>
                  <a:lnTo>
                    <a:pt x="433" y="1850"/>
                  </a:lnTo>
                  <a:lnTo>
                    <a:pt x="580" y="2133"/>
                  </a:lnTo>
                  <a:lnTo>
                    <a:pt x="757" y="2414"/>
                  </a:lnTo>
                  <a:lnTo>
                    <a:pt x="965" y="2687"/>
                  </a:lnTo>
                  <a:lnTo>
                    <a:pt x="1209" y="2946"/>
                  </a:lnTo>
                  <a:lnTo>
                    <a:pt x="1491" y="3186"/>
                  </a:lnTo>
                  <a:lnTo>
                    <a:pt x="1815" y="3403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6" name="Freeform 110"/>
            <p:cNvSpPr>
              <a:spLocks/>
            </p:cNvSpPr>
            <p:nvPr/>
          </p:nvSpPr>
          <p:spPr bwMode="auto">
            <a:xfrm>
              <a:off x="3188" y="1164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7" name="Freeform 111"/>
            <p:cNvSpPr>
              <a:spLocks/>
            </p:cNvSpPr>
            <p:nvPr/>
          </p:nvSpPr>
          <p:spPr bwMode="auto">
            <a:xfrm>
              <a:off x="3647" y="2006"/>
              <a:ext cx="9" cy="17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71"/>
                </a:cxn>
                <a:cxn ang="0">
                  <a:pos x="40" y="0"/>
                </a:cxn>
              </a:cxnLst>
              <a:rect l="0" t="0" r="r" b="b"/>
              <a:pathLst>
                <a:path w="40" h="71">
                  <a:moveTo>
                    <a:pt x="40" y="0"/>
                  </a:moveTo>
                  <a:lnTo>
                    <a:pt x="0" y="7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8" name="Freeform 112"/>
            <p:cNvSpPr>
              <a:spLocks/>
            </p:cNvSpPr>
            <p:nvPr/>
          </p:nvSpPr>
          <p:spPr bwMode="auto">
            <a:xfrm>
              <a:off x="3371" y="1168"/>
              <a:ext cx="1370" cy="8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358"/>
                </a:cxn>
                <a:cxn ang="0">
                  <a:pos x="106" y="674"/>
                </a:cxn>
                <a:cxn ang="0">
                  <a:pos x="252" y="954"/>
                </a:cxn>
                <a:cxn ang="0">
                  <a:pos x="453" y="1201"/>
                </a:cxn>
                <a:cxn ang="0">
                  <a:pos x="705" y="1421"/>
                </a:cxn>
                <a:cxn ang="0">
                  <a:pos x="1004" y="1619"/>
                </a:cxn>
                <a:cxn ang="0">
                  <a:pos x="1343" y="1800"/>
                </a:cxn>
                <a:cxn ang="0">
                  <a:pos x="1719" y="1967"/>
                </a:cxn>
                <a:cxn ang="0">
                  <a:pos x="2127" y="2127"/>
                </a:cxn>
                <a:cxn ang="0">
                  <a:pos x="2562" y="2284"/>
                </a:cxn>
                <a:cxn ang="0">
                  <a:pos x="3020" y="2443"/>
                </a:cxn>
                <a:cxn ang="0">
                  <a:pos x="3496" y="2609"/>
                </a:cxn>
                <a:cxn ang="0">
                  <a:pos x="3984" y="2787"/>
                </a:cxn>
                <a:cxn ang="0">
                  <a:pos x="4480" y="2980"/>
                </a:cxn>
                <a:cxn ang="0">
                  <a:pos x="4981" y="3195"/>
                </a:cxn>
                <a:cxn ang="0">
                  <a:pos x="5481" y="3437"/>
                </a:cxn>
              </a:cxnLst>
              <a:rect l="0" t="0" r="r" b="b"/>
              <a:pathLst>
                <a:path w="5481" h="3437">
                  <a:moveTo>
                    <a:pt x="0" y="0"/>
                  </a:moveTo>
                  <a:lnTo>
                    <a:pt x="20" y="358"/>
                  </a:lnTo>
                  <a:lnTo>
                    <a:pt x="106" y="674"/>
                  </a:lnTo>
                  <a:lnTo>
                    <a:pt x="252" y="954"/>
                  </a:lnTo>
                  <a:lnTo>
                    <a:pt x="453" y="1201"/>
                  </a:lnTo>
                  <a:lnTo>
                    <a:pt x="705" y="1421"/>
                  </a:lnTo>
                  <a:lnTo>
                    <a:pt x="1004" y="1619"/>
                  </a:lnTo>
                  <a:lnTo>
                    <a:pt x="1343" y="1800"/>
                  </a:lnTo>
                  <a:lnTo>
                    <a:pt x="1719" y="1967"/>
                  </a:lnTo>
                  <a:lnTo>
                    <a:pt x="2127" y="2127"/>
                  </a:lnTo>
                  <a:lnTo>
                    <a:pt x="2562" y="2284"/>
                  </a:lnTo>
                  <a:lnTo>
                    <a:pt x="3020" y="2443"/>
                  </a:lnTo>
                  <a:lnTo>
                    <a:pt x="3496" y="2609"/>
                  </a:lnTo>
                  <a:lnTo>
                    <a:pt x="3984" y="2787"/>
                  </a:lnTo>
                  <a:lnTo>
                    <a:pt x="4480" y="2980"/>
                  </a:lnTo>
                  <a:lnTo>
                    <a:pt x="4981" y="3195"/>
                  </a:lnTo>
                  <a:lnTo>
                    <a:pt x="5481" y="3437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9" name="Freeform 113"/>
            <p:cNvSpPr>
              <a:spLocks/>
            </p:cNvSpPr>
            <p:nvPr/>
          </p:nvSpPr>
          <p:spPr bwMode="auto">
            <a:xfrm>
              <a:off x="3361" y="1168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2"/>
                </a:cxn>
                <a:cxn ang="0">
                  <a:pos x="0" y="0"/>
                </a:cxn>
              </a:cxnLst>
              <a:rect l="0" t="0" r="r" b="b"/>
              <a:pathLst>
                <a:path w="80" h="2">
                  <a:moveTo>
                    <a:pt x="0" y="0"/>
                  </a:moveTo>
                  <a:lnTo>
                    <a:pt x="8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0" name="Freeform 114"/>
            <p:cNvSpPr>
              <a:spLocks/>
            </p:cNvSpPr>
            <p:nvPr/>
          </p:nvSpPr>
          <p:spPr bwMode="auto">
            <a:xfrm>
              <a:off x="4736" y="2018"/>
              <a:ext cx="9" cy="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73"/>
                </a:cxn>
                <a:cxn ang="0">
                  <a:pos x="35" y="0"/>
                </a:cxn>
              </a:cxnLst>
              <a:rect l="0" t="0" r="r" b="b"/>
              <a:pathLst>
                <a:path w="35" h="73">
                  <a:moveTo>
                    <a:pt x="35" y="0"/>
                  </a:moveTo>
                  <a:lnTo>
                    <a:pt x="0" y="7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1" name="Freeform 115"/>
            <p:cNvSpPr>
              <a:spLocks/>
            </p:cNvSpPr>
            <p:nvPr/>
          </p:nvSpPr>
          <p:spPr bwMode="auto">
            <a:xfrm>
              <a:off x="2685" y="1169"/>
              <a:ext cx="342" cy="845"/>
            </a:xfrm>
            <a:custGeom>
              <a:avLst/>
              <a:gdLst/>
              <a:ahLst/>
              <a:cxnLst>
                <a:cxn ang="0">
                  <a:pos x="0" y="3383"/>
                </a:cxn>
                <a:cxn ang="0">
                  <a:pos x="23" y="3362"/>
                </a:cxn>
                <a:cxn ang="0">
                  <a:pos x="75" y="3306"/>
                </a:cxn>
                <a:cxn ang="0">
                  <a:pos x="149" y="3215"/>
                </a:cxn>
                <a:cxn ang="0">
                  <a:pos x="243" y="3094"/>
                </a:cxn>
                <a:cxn ang="0">
                  <a:pos x="353" y="2944"/>
                </a:cxn>
                <a:cxn ang="0">
                  <a:pos x="474" y="2766"/>
                </a:cxn>
                <a:cxn ang="0">
                  <a:pos x="600" y="2564"/>
                </a:cxn>
                <a:cxn ang="0">
                  <a:pos x="731" y="2339"/>
                </a:cxn>
                <a:cxn ang="0">
                  <a:pos x="858" y="2094"/>
                </a:cxn>
                <a:cxn ang="0">
                  <a:pos x="981" y="1832"/>
                </a:cxn>
                <a:cxn ang="0">
                  <a:pos x="1095" y="1553"/>
                </a:cxn>
                <a:cxn ang="0">
                  <a:pos x="1194" y="1260"/>
                </a:cxn>
                <a:cxn ang="0">
                  <a:pos x="1275" y="957"/>
                </a:cxn>
                <a:cxn ang="0">
                  <a:pos x="1333" y="644"/>
                </a:cxn>
                <a:cxn ang="0">
                  <a:pos x="1365" y="324"/>
                </a:cxn>
                <a:cxn ang="0">
                  <a:pos x="1367" y="0"/>
                </a:cxn>
              </a:cxnLst>
              <a:rect l="0" t="0" r="r" b="b"/>
              <a:pathLst>
                <a:path w="1367" h="3383">
                  <a:moveTo>
                    <a:pt x="0" y="3383"/>
                  </a:moveTo>
                  <a:lnTo>
                    <a:pt x="23" y="3362"/>
                  </a:lnTo>
                  <a:lnTo>
                    <a:pt x="75" y="3306"/>
                  </a:lnTo>
                  <a:lnTo>
                    <a:pt x="149" y="3215"/>
                  </a:lnTo>
                  <a:lnTo>
                    <a:pt x="243" y="3094"/>
                  </a:lnTo>
                  <a:lnTo>
                    <a:pt x="353" y="2944"/>
                  </a:lnTo>
                  <a:lnTo>
                    <a:pt x="474" y="2766"/>
                  </a:lnTo>
                  <a:lnTo>
                    <a:pt x="600" y="2564"/>
                  </a:lnTo>
                  <a:lnTo>
                    <a:pt x="731" y="2339"/>
                  </a:lnTo>
                  <a:lnTo>
                    <a:pt x="858" y="2094"/>
                  </a:lnTo>
                  <a:lnTo>
                    <a:pt x="981" y="1832"/>
                  </a:lnTo>
                  <a:lnTo>
                    <a:pt x="1095" y="1553"/>
                  </a:lnTo>
                  <a:lnTo>
                    <a:pt x="1194" y="1260"/>
                  </a:lnTo>
                  <a:lnTo>
                    <a:pt x="1275" y="957"/>
                  </a:lnTo>
                  <a:lnTo>
                    <a:pt x="1333" y="644"/>
                  </a:lnTo>
                  <a:lnTo>
                    <a:pt x="1365" y="324"/>
                  </a:lnTo>
                  <a:lnTo>
                    <a:pt x="1367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2" name="Freeform 116"/>
            <p:cNvSpPr>
              <a:spLocks/>
            </p:cNvSpPr>
            <p:nvPr/>
          </p:nvSpPr>
          <p:spPr bwMode="auto">
            <a:xfrm>
              <a:off x="2683" y="2004"/>
              <a:ext cx="4" cy="20"/>
            </a:xfrm>
            <a:custGeom>
              <a:avLst/>
              <a:gdLst/>
              <a:ahLst/>
              <a:cxnLst>
                <a:cxn ang="0">
                  <a:pos x="18" y="80"/>
                </a:cxn>
                <a:cxn ang="0">
                  <a:pos x="0" y="0"/>
                </a:cxn>
                <a:cxn ang="0">
                  <a:pos x="18" y="80"/>
                </a:cxn>
              </a:cxnLst>
              <a:rect l="0" t="0" r="r" b="b"/>
              <a:pathLst>
                <a:path w="18" h="80">
                  <a:moveTo>
                    <a:pt x="18" y="80"/>
                  </a:moveTo>
                  <a:lnTo>
                    <a:pt x="0" y="0"/>
                  </a:lnTo>
                  <a:lnTo>
                    <a:pt x="18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3" name="Freeform 117"/>
            <p:cNvSpPr>
              <a:spLocks/>
            </p:cNvSpPr>
            <p:nvPr/>
          </p:nvSpPr>
          <p:spPr bwMode="auto">
            <a:xfrm>
              <a:off x="3017" y="1168"/>
              <a:ext cx="20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80" y="0"/>
                </a:cxn>
                <a:cxn ang="0">
                  <a:pos x="0" y="3"/>
                </a:cxn>
              </a:cxnLst>
              <a:rect l="0" t="0" r="r" b="b"/>
              <a:pathLst>
                <a:path w="80" h="3">
                  <a:moveTo>
                    <a:pt x="0" y="3"/>
                  </a:moveTo>
                  <a:lnTo>
                    <a:pt x="8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4" name="Freeform 118"/>
            <p:cNvSpPr>
              <a:spLocks/>
            </p:cNvSpPr>
            <p:nvPr/>
          </p:nvSpPr>
          <p:spPr bwMode="auto">
            <a:xfrm>
              <a:off x="1582" y="1923"/>
              <a:ext cx="146" cy="90"/>
            </a:xfrm>
            <a:custGeom>
              <a:avLst/>
              <a:gdLst/>
              <a:ahLst/>
              <a:cxnLst>
                <a:cxn ang="0">
                  <a:pos x="0" y="362"/>
                </a:cxn>
                <a:cxn ang="0">
                  <a:pos x="2" y="359"/>
                </a:cxn>
                <a:cxn ang="0">
                  <a:pos x="11" y="352"/>
                </a:cxn>
                <a:cxn ang="0">
                  <a:pos x="25" y="340"/>
                </a:cxn>
                <a:cxn ang="0">
                  <a:pos x="45" y="326"/>
                </a:cxn>
                <a:cxn ang="0">
                  <a:pos x="70" y="309"/>
                </a:cxn>
                <a:cxn ang="0">
                  <a:pos x="100" y="287"/>
                </a:cxn>
                <a:cxn ang="0">
                  <a:pos x="134" y="264"/>
                </a:cxn>
                <a:cxn ang="0">
                  <a:pos x="172" y="239"/>
                </a:cxn>
                <a:cxn ang="0">
                  <a:pos x="214" y="211"/>
                </a:cxn>
                <a:cxn ang="0">
                  <a:pos x="258" y="183"/>
                </a:cxn>
                <a:cxn ang="0">
                  <a:pos x="307" y="152"/>
                </a:cxn>
                <a:cxn ang="0">
                  <a:pos x="358" y="122"/>
                </a:cxn>
                <a:cxn ang="0">
                  <a:pos x="411" y="91"/>
                </a:cxn>
                <a:cxn ang="0">
                  <a:pos x="467" y="60"/>
                </a:cxn>
                <a:cxn ang="0">
                  <a:pos x="525" y="30"/>
                </a:cxn>
                <a:cxn ang="0">
                  <a:pos x="584" y="0"/>
                </a:cxn>
              </a:cxnLst>
              <a:rect l="0" t="0" r="r" b="b"/>
              <a:pathLst>
                <a:path w="584" h="362">
                  <a:moveTo>
                    <a:pt x="0" y="362"/>
                  </a:moveTo>
                  <a:lnTo>
                    <a:pt x="2" y="359"/>
                  </a:lnTo>
                  <a:lnTo>
                    <a:pt x="11" y="352"/>
                  </a:lnTo>
                  <a:lnTo>
                    <a:pt x="25" y="340"/>
                  </a:lnTo>
                  <a:lnTo>
                    <a:pt x="45" y="326"/>
                  </a:lnTo>
                  <a:lnTo>
                    <a:pt x="70" y="309"/>
                  </a:lnTo>
                  <a:lnTo>
                    <a:pt x="100" y="287"/>
                  </a:lnTo>
                  <a:lnTo>
                    <a:pt x="134" y="264"/>
                  </a:lnTo>
                  <a:lnTo>
                    <a:pt x="172" y="239"/>
                  </a:lnTo>
                  <a:lnTo>
                    <a:pt x="214" y="211"/>
                  </a:lnTo>
                  <a:lnTo>
                    <a:pt x="258" y="183"/>
                  </a:lnTo>
                  <a:lnTo>
                    <a:pt x="307" y="152"/>
                  </a:lnTo>
                  <a:lnTo>
                    <a:pt x="358" y="122"/>
                  </a:lnTo>
                  <a:lnTo>
                    <a:pt x="411" y="91"/>
                  </a:lnTo>
                  <a:lnTo>
                    <a:pt x="467" y="60"/>
                  </a:lnTo>
                  <a:lnTo>
                    <a:pt x="525" y="30"/>
                  </a:lnTo>
                  <a:lnTo>
                    <a:pt x="584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5" name="Freeform 119"/>
            <p:cNvSpPr>
              <a:spLocks/>
            </p:cNvSpPr>
            <p:nvPr/>
          </p:nvSpPr>
          <p:spPr bwMode="auto">
            <a:xfrm>
              <a:off x="1576" y="2005"/>
              <a:ext cx="12" cy="16"/>
            </a:xfrm>
            <a:custGeom>
              <a:avLst/>
              <a:gdLst/>
              <a:ahLst/>
              <a:cxnLst>
                <a:cxn ang="0">
                  <a:pos x="49" y="63"/>
                </a:cxn>
                <a:cxn ang="0">
                  <a:pos x="0" y="0"/>
                </a:cxn>
                <a:cxn ang="0">
                  <a:pos x="49" y="63"/>
                </a:cxn>
              </a:cxnLst>
              <a:rect l="0" t="0" r="r" b="b"/>
              <a:pathLst>
                <a:path w="49" h="63">
                  <a:moveTo>
                    <a:pt x="49" y="63"/>
                  </a:moveTo>
                  <a:lnTo>
                    <a:pt x="0" y="0"/>
                  </a:lnTo>
                  <a:lnTo>
                    <a:pt x="49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6" name="Freeform 120"/>
            <p:cNvSpPr>
              <a:spLocks/>
            </p:cNvSpPr>
            <p:nvPr/>
          </p:nvSpPr>
          <p:spPr bwMode="auto">
            <a:xfrm>
              <a:off x="1723" y="1914"/>
              <a:ext cx="9" cy="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73"/>
                </a:cxn>
                <a:cxn ang="0">
                  <a:pos x="0" y="0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lnTo>
                    <a:pt x="35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7" name="Freeform 121"/>
            <p:cNvSpPr>
              <a:spLocks/>
            </p:cNvSpPr>
            <p:nvPr/>
          </p:nvSpPr>
          <p:spPr bwMode="auto">
            <a:xfrm>
              <a:off x="1728" y="1426"/>
              <a:ext cx="993" cy="497"/>
            </a:xfrm>
            <a:custGeom>
              <a:avLst/>
              <a:gdLst/>
              <a:ahLst/>
              <a:cxnLst>
                <a:cxn ang="0">
                  <a:pos x="0" y="1985"/>
                </a:cxn>
                <a:cxn ang="0">
                  <a:pos x="38" y="1970"/>
                </a:cxn>
                <a:cxn ang="0">
                  <a:pos x="144" y="1927"/>
                </a:cxn>
                <a:cxn ang="0">
                  <a:pos x="311" y="1857"/>
                </a:cxn>
                <a:cxn ang="0">
                  <a:pos x="530" y="1767"/>
                </a:cxn>
                <a:cxn ang="0">
                  <a:pos x="791" y="1655"/>
                </a:cxn>
                <a:cxn ang="0">
                  <a:pos x="1087" y="1528"/>
                </a:cxn>
                <a:cxn ang="0">
                  <a:pos x="1407" y="1388"/>
                </a:cxn>
                <a:cxn ang="0">
                  <a:pos x="1744" y="1236"/>
                </a:cxn>
                <a:cxn ang="0">
                  <a:pos x="2088" y="1077"/>
                </a:cxn>
                <a:cxn ang="0">
                  <a:pos x="2432" y="914"/>
                </a:cxn>
                <a:cxn ang="0">
                  <a:pos x="2765" y="748"/>
                </a:cxn>
                <a:cxn ang="0">
                  <a:pos x="3078" y="584"/>
                </a:cxn>
                <a:cxn ang="0">
                  <a:pos x="3366" y="424"/>
                </a:cxn>
                <a:cxn ang="0">
                  <a:pos x="3616" y="272"/>
                </a:cxn>
                <a:cxn ang="0">
                  <a:pos x="3821" y="129"/>
                </a:cxn>
                <a:cxn ang="0">
                  <a:pos x="3973" y="0"/>
                </a:cxn>
              </a:cxnLst>
              <a:rect l="0" t="0" r="r" b="b"/>
              <a:pathLst>
                <a:path w="3973" h="1985">
                  <a:moveTo>
                    <a:pt x="0" y="1985"/>
                  </a:moveTo>
                  <a:lnTo>
                    <a:pt x="38" y="1970"/>
                  </a:lnTo>
                  <a:lnTo>
                    <a:pt x="144" y="1927"/>
                  </a:lnTo>
                  <a:lnTo>
                    <a:pt x="311" y="1857"/>
                  </a:lnTo>
                  <a:lnTo>
                    <a:pt x="530" y="1767"/>
                  </a:lnTo>
                  <a:lnTo>
                    <a:pt x="791" y="1655"/>
                  </a:lnTo>
                  <a:lnTo>
                    <a:pt x="1087" y="1528"/>
                  </a:lnTo>
                  <a:lnTo>
                    <a:pt x="1407" y="1388"/>
                  </a:lnTo>
                  <a:lnTo>
                    <a:pt x="1744" y="1236"/>
                  </a:lnTo>
                  <a:lnTo>
                    <a:pt x="2088" y="1077"/>
                  </a:lnTo>
                  <a:lnTo>
                    <a:pt x="2432" y="914"/>
                  </a:lnTo>
                  <a:lnTo>
                    <a:pt x="2765" y="748"/>
                  </a:lnTo>
                  <a:lnTo>
                    <a:pt x="3078" y="584"/>
                  </a:lnTo>
                  <a:lnTo>
                    <a:pt x="3366" y="424"/>
                  </a:lnTo>
                  <a:lnTo>
                    <a:pt x="3616" y="272"/>
                  </a:lnTo>
                  <a:lnTo>
                    <a:pt x="3821" y="129"/>
                  </a:lnTo>
                  <a:lnTo>
                    <a:pt x="3973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8" name="Freeform 122"/>
            <p:cNvSpPr>
              <a:spLocks/>
            </p:cNvSpPr>
            <p:nvPr/>
          </p:nvSpPr>
          <p:spPr bwMode="auto">
            <a:xfrm>
              <a:off x="1724" y="1913"/>
              <a:ext cx="7" cy="19"/>
            </a:xfrm>
            <a:custGeom>
              <a:avLst/>
              <a:gdLst/>
              <a:ahLst/>
              <a:cxnLst>
                <a:cxn ang="0">
                  <a:pos x="28" y="75"/>
                </a:cxn>
                <a:cxn ang="0">
                  <a:pos x="0" y="0"/>
                </a:cxn>
                <a:cxn ang="0">
                  <a:pos x="28" y="75"/>
                </a:cxn>
              </a:cxnLst>
              <a:rect l="0" t="0" r="r" b="b"/>
              <a:pathLst>
                <a:path w="28" h="75">
                  <a:moveTo>
                    <a:pt x="28" y="75"/>
                  </a:moveTo>
                  <a:lnTo>
                    <a:pt x="0" y="0"/>
                  </a:lnTo>
                  <a:lnTo>
                    <a:pt x="28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9" name="Freeform 123"/>
            <p:cNvSpPr>
              <a:spLocks/>
            </p:cNvSpPr>
            <p:nvPr/>
          </p:nvSpPr>
          <p:spPr bwMode="auto">
            <a:xfrm>
              <a:off x="2714" y="1419"/>
              <a:ext cx="14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56"/>
                </a:cxn>
                <a:cxn ang="0">
                  <a:pos x="0" y="0"/>
                </a:cxn>
              </a:cxnLst>
              <a:rect l="0" t="0" r="r" b="b"/>
              <a:pathLst>
                <a:path w="56" h="56">
                  <a:moveTo>
                    <a:pt x="0" y="0"/>
                  </a:moveTo>
                  <a:lnTo>
                    <a:pt x="56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0" name="Freeform 124"/>
            <p:cNvSpPr>
              <a:spLocks/>
            </p:cNvSpPr>
            <p:nvPr/>
          </p:nvSpPr>
          <p:spPr bwMode="auto">
            <a:xfrm>
              <a:off x="2721" y="1169"/>
              <a:ext cx="127" cy="257"/>
            </a:xfrm>
            <a:custGeom>
              <a:avLst/>
              <a:gdLst/>
              <a:ahLst/>
              <a:cxnLst>
                <a:cxn ang="0">
                  <a:pos x="0" y="1031"/>
                </a:cxn>
                <a:cxn ang="0">
                  <a:pos x="96" y="927"/>
                </a:cxn>
                <a:cxn ang="0">
                  <a:pos x="180" y="826"/>
                </a:cxn>
                <a:cxn ang="0">
                  <a:pos x="251" y="729"/>
                </a:cxn>
                <a:cxn ang="0">
                  <a:pos x="312" y="634"/>
                </a:cxn>
                <a:cxn ang="0">
                  <a:pos x="362" y="545"/>
                </a:cxn>
                <a:cxn ang="0">
                  <a:pos x="403" y="459"/>
                </a:cxn>
                <a:cxn ang="0">
                  <a:pos x="436" y="380"/>
                </a:cxn>
                <a:cxn ang="0">
                  <a:pos x="462" y="306"/>
                </a:cxn>
                <a:cxn ang="0">
                  <a:pos x="480" y="239"/>
                </a:cxn>
                <a:cxn ang="0">
                  <a:pos x="493" y="179"/>
                </a:cxn>
                <a:cxn ang="0">
                  <a:pos x="503" y="126"/>
                </a:cxn>
                <a:cxn ang="0">
                  <a:pos x="507" y="83"/>
                </a:cxn>
                <a:cxn ang="0">
                  <a:pos x="510" y="47"/>
                </a:cxn>
                <a:cxn ang="0">
                  <a:pos x="510" y="22"/>
                </a:cxn>
                <a:cxn ang="0">
                  <a:pos x="510" y="5"/>
                </a:cxn>
                <a:cxn ang="0">
                  <a:pos x="510" y="0"/>
                </a:cxn>
              </a:cxnLst>
              <a:rect l="0" t="0" r="r" b="b"/>
              <a:pathLst>
                <a:path w="510" h="1031">
                  <a:moveTo>
                    <a:pt x="0" y="1031"/>
                  </a:moveTo>
                  <a:lnTo>
                    <a:pt x="96" y="927"/>
                  </a:lnTo>
                  <a:lnTo>
                    <a:pt x="180" y="826"/>
                  </a:lnTo>
                  <a:lnTo>
                    <a:pt x="251" y="729"/>
                  </a:lnTo>
                  <a:lnTo>
                    <a:pt x="312" y="634"/>
                  </a:lnTo>
                  <a:lnTo>
                    <a:pt x="362" y="545"/>
                  </a:lnTo>
                  <a:lnTo>
                    <a:pt x="403" y="459"/>
                  </a:lnTo>
                  <a:lnTo>
                    <a:pt x="436" y="380"/>
                  </a:lnTo>
                  <a:lnTo>
                    <a:pt x="462" y="306"/>
                  </a:lnTo>
                  <a:lnTo>
                    <a:pt x="480" y="239"/>
                  </a:lnTo>
                  <a:lnTo>
                    <a:pt x="493" y="179"/>
                  </a:lnTo>
                  <a:lnTo>
                    <a:pt x="503" y="126"/>
                  </a:lnTo>
                  <a:lnTo>
                    <a:pt x="507" y="83"/>
                  </a:lnTo>
                  <a:lnTo>
                    <a:pt x="510" y="47"/>
                  </a:lnTo>
                  <a:lnTo>
                    <a:pt x="510" y="22"/>
                  </a:lnTo>
                  <a:lnTo>
                    <a:pt x="510" y="5"/>
                  </a:lnTo>
                  <a:lnTo>
                    <a:pt x="51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1" name="Freeform 125"/>
            <p:cNvSpPr>
              <a:spLocks/>
            </p:cNvSpPr>
            <p:nvPr/>
          </p:nvSpPr>
          <p:spPr bwMode="auto">
            <a:xfrm>
              <a:off x="2714" y="1419"/>
              <a:ext cx="14" cy="14"/>
            </a:xfrm>
            <a:custGeom>
              <a:avLst/>
              <a:gdLst/>
              <a:ahLst/>
              <a:cxnLst>
                <a:cxn ang="0">
                  <a:pos x="56" y="56"/>
                </a:cxn>
                <a:cxn ang="0">
                  <a:pos x="0" y="0"/>
                </a:cxn>
                <a:cxn ang="0">
                  <a:pos x="56" y="56"/>
                </a:cxn>
              </a:cxnLst>
              <a:rect l="0" t="0" r="r" b="b"/>
              <a:pathLst>
                <a:path w="56" h="56">
                  <a:moveTo>
                    <a:pt x="56" y="56"/>
                  </a:moveTo>
                  <a:lnTo>
                    <a:pt x="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2" name="Freeform 126"/>
            <p:cNvSpPr>
              <a:spLocks/>
            </p:cNvSpPr>
            <p:nvPr/>
          </p:nvSpPr>
          <p:spPr bwMode="auto">
            <a:xfrm>
              <a:off x="2838" y="1168"/>
              <a:ext cx="20" cy="1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79" y="0"/>
                </a:cxn>
                <a:cxn ang="0">
                  <a:pos x="0" y="7"/>
                </a:cxn>
              </a:cxnLst>
              <a:rect l="0" t="0" r="r" b="b"/>
              <a:pathLst>
                <a:path w="79" h="7">
                  <a:moveTo>
                    <a:pt x="0" y="7"/>
                  </a:moveTo>
                  <a:lnTo>
                    <a:pt x="79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3" name="Freeform 127"/>
            <p:cNvSpPr>
              <a:spLocks/>
            </p:cNvSpPr>
            <p:nvPr/>
          </p:nvSpPr>
          <p:spPr bwMode="auto">
            <a:xfrm>
              <a:off x="3549" y="1169"/>
              <a:ext cx="1446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169"/>
                </a:cxn>
                <a:cxn ang="0">
                  <a:pos x="150" y="332"/>
                </a:cxn>
                <a:cxn ang="0">
                  <a:pos x="336" y="490"/>
                </a:cxn>
                <a:cxn ang="0">
                  <a:pos x="587" y="639"/>
                </a:cxn>
                <a:cxn ang="0">
                  <a:pos x="893" y="781"/>
                </a:cxn>
                <a:cxn ang="0">
                  <a:pos x="1247" y="916"/>
                </a:cxn>
                <a:cxn ang="0">
                  <a:pos x="1643" y="1041"/>
                </a:cxn>
                <a:cxn ang="0">
                  <a:pos x="2072" y="1157"/>
                </a:cxn>
                <a:cxn ang="0">
                  <a:pos x="2526" y="1263"/>
                </a:cxn>
                <a:cxn ang="0">
                  <a:pos x="2998" y="1359"/>
                </a:cxn>
                <a:cxn ang="0">
                  <a:pos x="3480" y="1444"/>
                </a:cxn>
                <a:cxn ang="0">
                  <a:pos x="3965" y="1517"/>
                </a:cxn>
                <a:cxn ang="0">
                  <a:pos x="4446" y="1577"/>
                </a:cxn>
                <a:cxn ang="0">
                  <a:pos x="4913" y="1625"/>
                </a:cxn>
                <a:cxn ang="0">
                  <a:pos x="5361" y="1660"/>
                </a:cxn>
                <a:cxn ang="0">
                  <a:pos x="5782" y="1681"/>
                </a:cxn>
              </a:cxnLst>
              <a:rect l="0" t="0" r="r" b="b"/>
              <a:pathLst>
                <a:path w="5782" h="1681">
                  <a:moveTo>
                    <a:pt x="0" y="0"/>
                  </a:moveTo>
                  <a:lnTo>
                    <a:pt x="35" y="169"/>
                  </a:lnTo>
                  <a:lnTo>
                    <a:pt x="150" y="332"/>
                  </a:lnTo>
                  <a:lnTo>
                    <a:pt x="336" y="490"/>
                  </a:lnTo>
                  <a:lnTo>
                    <a:pt x="587" y="639"/>
                  </a:lnTo>
                  <a:lnTo>
                    <a:pt x="893" y="781"/>
                  </a:lnTo>
                  <a:lnTo>
                    <a:pt x="1247" y="916"/>
                  </a:lnTo>
                  <a:lnTo>
                    <a:pt x="1643" y="1041"/>
                  </a:lnTo>
                  <a:lnTo>
                    <a:pt x="2072" y="1157"/>
                  </a:lnTo>
                  <a:lnTo>
                    <a:pt x="2526" y="1263"/>
                  </a:lnTo>
                  <a:lnTo>
                    <a:pt x="2998" y="1359"/>
                  </a:lnTo>
                  <a:lnTo>
                    <a:pt x="3480" y="1444"/>
                  </a:lnTo>
                  <a:lnTo>
                    <a:pt x="3965" y="1517"/>
                  </a:lnTo>
                  <a:lnTo>
                    <a:pt x="4446" y="1577"/>
                  </a:lnTo>
                  <a:lnTo>
                    <a:pt x="4913" y="1625"/>
                  </a:lnTo>
                  <a:lnTo>
                    <a:pt x="5361" y="1660"/>
                  </a:lnTo>
                  <a:lnTo>
                    <a:pt x="5782" y="1681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4" name="Freeform 128"/>
            <p:cNvSpPr>
              <a:spLocks/>
            </p:cNvSpPr>
            <p:nvPr/>
          </p:nvSpPr>
          <p:spPr bwMode="auto">
            <a:xfrm>
              <a:off x="3539" y="1168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3"/>
                </a:cxn>
                <a:cxn ang="0">
                  <a:pos x="0" y="0"/>
                </a:cxn>
              </a:cxnLst>
              <a:rect l="0" t="0" r="r" b="b"/>
              <a:pathLst>
                <a:path w="79" h="3">
                  <a:moveTo>
                    <a:pt x="0" y="0"/>
                  </a:moveTo>
                  <a:lnTo>
                    <a:pt x="7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5" name="Freeform 129"/>
            <p:cNvSpPr>
              <a:spLocks/>
            </p:cNvSpPr>
            <p:nvPr/>
          </p:nvSpPr>
          <p:spPr bwMode="auto">
            <a:xfrm>
              <a:off x="4994" y="1579"/>
              <a:ext cx="1" cy="2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80"/>
                </a:cxn>
                <a:cxn ang="0">
                  <a:pos x="2" y="0"/>
                </a:cxn>
              </a:cxnLst>
              <a:rect l="0" t="0" r="r" b="b"/>
              <a:pathLst>
                <a:path w="2" h="80">
                  <a:moveTo>
                    <a:pt x="2" y="0"/>
                  </a:move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6" name="Freeform 130"/>
            <p:cNvSpPr>
              <a:spLocks/>
            </p:cNvSpPr>
            <p:nvPr/>
          </p:nvSpPr>
          <p:spPr bwMode="auto">
            <a:xfrm>
              <a:off x="3728" y="1171"/>
              <a:ext cx="1318" cy="3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106"/>
                </a:cxn>
                <a:cxn ang="0">
                  <a:pos x="127" y="213"/>
                </a:cxn>
                <a:cxn ang="0">
                  <a:pos x="287" y="318"/>
                </a:cxn>
                <a:cxn ang="0">
                  <a:pos x="503" y="422"/>
                </a:cxn>
                <a:cxn ang="0">
                  <a:pos x="771" y="523"/>
                </a:cxn>
                <a:cxn ang="0">
                  <a:pos x="1082" y="621"/>
                </a:cxn>
                <a:cxn ang="0">
                  <a:pos x="1432" y="715"/>
                </a:cxn>
                <a:cxn ang="0">
                  <a:pos x="1813" y="803"/>
                </a:cxn>
                <a:cxn ang="0">
                  <a:pos x="2220" y="887"/>
                </a:cxn>
                <a:cxn ang="0">
                  <a:pos x="2646" y="963"/>
                </a:cxn>
                <a:cxn ang="0">
                  <a:pos x="3086" y="1033"/>
                </a:cxn>
                <a:cxn ang="0">
                  <a:pos x="3533" y="1093"/>
                </a:cxn>
                <a:cxn ang="0">
                  <a:pos x="3981" y="1145"/>
                </a:cxn>
                <a:cxn ang="0">
                  <a:pos x="4425" y="1187"/>
                </a:cxn>
                <a:cxn ang="0">
                  <a:pos x="4857" y="1217"/>
                </a:cxn>
                <a:cxn ang="0">
                  <a:pos x="5272" y="1237"/>
                </a:cxn>
              </a:cxnLst>
              <a:rect l="0" t="0" r="r" b="b"/>
              <a:pathLst>
                <a:path w="5272" h="1237">
                  <a:moveTo>
                    <a:pt x="0" y="0"/>
                  </a:moveTo>
                  <a:lnTo>
                    <a:pt x="29" y="106"/>
                  </a:lnTo>
                  <a:lnTo>
                    <a:pt x="127" y="213"/>
                  </a:lnTo>
                  <a:lnTo>
                    <a:pt x="287" y="318"/>
                  </a:lnTo>
                  <a:lnTo>
                    <a:pt x="503" y="422"/>
                  </a:lnTo>
                  <a:lnTo>
                    <a:pt x="771" y="523"/>
                  </a:lnTo>
                  <a:lnTo>
                    <a:pt x="1082" y="621"/>
                  </a:lnTo>
                  <a:lnTo>
                    <a:pt x="1432" y="715"/>
                  </a:lnTo>
                  <a:lnTo>
                    <a:pt x="1813" y="803"/>
                  </a:lnTo>
                  <a:lnTo>
                    <a:pt x="2220" y="887"/>
                  </a:lnTo>
                  <a:lnTo>
                    <a:pt x="2646" y="963"/>
                  </a:lnTo>
                  <a:lnTo>
                    <a:pt x="3086" y="1033"/>
                  </a:lnTo>
                  <a:lnTo>
                    <a:pt x="3533" y="1093"/>
                  </a:lnTo>
                  <a:lnTo>
                    <a:pt x="3981" y="1145"/>
                  </a:lnTo>
                  <a:lnTo>
                    <a:pt x="4425" y="1187"/>
                  </a:lnTo>
                  <a:lnTo>
                    <a:pt x="4857" y="1217"/>
                  </a:lnTo>
                  <a:lnTo>
                    <a:pt x="5272" y="1237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7" name="Freeform 131"/>
            <p:cNvSpPr>
              <a:spLocks/>
            </p:cNvSpPr>
            <p:nvPr/>
          </p:nvSpPr>
          <p:spPr bwMode="auto">
            <a:xfrm>
              <a:off x="3718" y="1171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4"/>
                </a:cxn>
                <a:cxn ang="0">
                  <a:pos x="0" y="0"/>
                </a:cxn>
              </a:cxnLst>
              <a:rect l="0" t="0" r="r" b="b"/>
              <a:pathLst>
                <a:path w="79" h="4">
                  <a:moveTo>
                    <a:pt x="0" y="0"/>
                  </a:moveTo>
                  <a:lnTo>
                    <a:pt x="79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8" name="Freeform 132"/>
            <p:cNvSpPr>
              <a:spLocks/>
            </p:cNvSpPr>
            <p:nvPr/>
          </p:nvSpPr>
          <p:spPr bwMode="auto">
            <a:xfrm>
              <a:off x="5046" y="1471"/>
              <a:ext cx="1" cy="2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80"/>
                </a:cxn>
                <a:cxn ang="0">
                  <a:pos x="2" y="0"/>
                </a:cxn>
              </a:cxnLst>
              <a:rect l="0" t="0" r="r" b="b"/>
              <a:pathLst>
                <a:path w="2" h="80">
                  <a:moveTo>
                    <a:pt x="2" y="0"/>
                  </a:move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9" name="Freeform 133"/>
            <p:cNvSpPr>
              <a:spLocks/>
            </p:cNvSpPr>
            <p:nvPr/>
          </p:nvSpPr>
          <p:spPr bwMode="auto">
            <a:xfrm>
              <a:off x="834" y="1169"/>
              <a:ext cx="1838" cy="709"/>
            </a:xfrm>
            <a:custGeom>
              <a:avLst/>
              <a:gdLst/>
              <a:ahLst/>
              <a:cxnLst>
                <a:cxn ang="0">
                  <a:pos x="7352" y="0"/>
                </a:cxn>
                <a:cxn ang="0">
                  <a:pos x="7174" y="387"/>
                </a:cxn>
                <a:cxn ang="0">
                  <a:pos x="6935" y="694"/>
                </a:cxn>
                <a:cxn ang="0">
                  <a:pos x="6641" y="931"/>
                </a:cxn>
                <a:cxn ang="0">
                  <a:pos x="6295" y="1108"/>
                </a:cxn>
                <a:cxn ang="0">
                  <a:pos x="5904" y="1238"/>
                </a:cxn>
                <a:cxn ang="0">
                  <a:pos x="5471" y="1333"/>
                </a:cxn>
                <a:cxn ang="0">
                  <a:pos x="5004" y="1404"/>
                </a:cxn>
                <a:cxn ang="0">
                  <a:pos x="4504" y="1460"/>
                </a:cxn>
                <a:cxn ang="0">
                  <a:pos x="3979" y="1517"/>
                </a:cxn>
                <a:cxn ang="0">
                  <a:pos x="3433" y="1583"/>
                </a:cxn>
                <a:cxn ang="0">
                  <a:pos x="2872" y="1671"/>
                </a:cxn>
                <a:cxn ang="0">
                  <a:pos x="2299" y="1792"/>
                </a:cxn>
                <a:cxn ang="0">
                  <a:pos x="1721" y="1958"/>
                </a:cxn>
                <a:cxn ang="0">
                  <a:pos x="1141" y="2179"/>
                </a:cxn>
                <a:cxn ang="0">
                  <a:pos x="566" y="2468"/>
                </a:cxn>
                <a:cxn ang="0">
                  <a:pos x="0" y="2836"/>
                </a:cxn>
              </a:cxnLst>
              <a:rect l="0" t="0" r="r" b="b"/>
              <a:pathLst>
                <a:path w="7352" h="2836">
                  <a:moveTo>
                    <a:pt x="7352" y="0"/>
                  </a:moveTo>
                  <a:lnTo>
                    <a:pt x="7174" y="387"/>
                  </a:lnTo>
                  <a:lnTo>
                    <a:pt x="6935" y="694"/>
                  </a:lnTo>
                  <a:lnTo>
                    <a:pt x="6641" y="931"/>
                  </a:lnTo>
                  <a:lnTo>
                    <a:pt x="6295" y="1108"/>
                  </a:lnTo>
                  <a:lnTo>
                    <a:pt x="5904" y="1238"/>
                  </a:lnTo>
                  <a:lnTo>
                    <a:pt x="5471" y="1333"/>
                  </a:lnTo>
                  <a:lnTo>
                    <a:pt x="5004" y="1404"/>
                  </a:lnTo>
                  <a:lnTo>
                    <a:pt x="4504" y="1460"/>
                  </a:lnTo>
                  <a:lnTo>
                    <a:pt x="3979" y="1517"/>
                  </a:lnTo>
                  <a:lnTo>
                    <a:pt x="3433" y="1583"/>
                  </a:lnTo>
                  <a:lnTo>
                    <a:pt x="2872" y="1671"/>
                  </a:lnTo>
                  <a:lnTo>
                    <a:pt x="2299" y="1792"/>
                  </a:lnTo>
                  <a:lnTo>
                    <a:pt x="1721" y="1958"/>
                  </a:lnTo>
                  <a:lnTo>
                    <a:pt x="1141" y="2179"/>
                  </a:lnTo>
                  <a:lnTo>
                    <a:pt x="566" y="2468"/>
                  </a:lnTo>
                  <a:lnTo>
                    <a:pt x="0" y="2836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0" name="Freeform 134"/>
            <p:cNvSpPr>
              <a:spLocks/>
            </p:cNvSpPr>
            <p:nvPr/>
          </p:nvSpPr>
          <p:spPr bwMode="auto">
            <a:xfrm>
              <a:off x="2663" y="1165"/>
              <a:ext cx="19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" y="26"/>
                </a:cxn>
                <a:cxn ang="0">
                  <a:pos x="0" y="0"/>
                </a:cxn>
              </a:cxnLst>
              <a:rect l="0" t="0" r="r" b="b"/>
              <a:pathLst>
                <a:path w="77" h="26">
                  <a:moveTo>
                    <a:pt x="0" y="0"/>
                  </a:moveTo>
                  <a:lnTo>
                    <a:pt x="7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1" name="Freeform 135"/>
            <p:cNvSpPr>
              <a:spLocks/>
            </p:cNvSpPr>
            <p:nvPr/>
          </p:nvSpPr>
          <p:spPr bwMode="auto">
            <a:xfrm>
              <a:off x="829" y="1869"/>
              <a:ext cx="11" cy="17"/>
            </a:xfrm>
            <a:custGeom>
              <a:avLst/>
              <a:gdLst/>
              <a:ahLst/>
              <a:cxnLst>
                <a:cxn ang="0">
                  <a:pos x="47" y="65"/>
                </a:cxn>
                <a:cxn ang="0">
                  <a:pos x="0" y="0"/>
                </a:cxn>
                <a:cxn ang="0">
                  <a:pos x="47" y="65"/>
                </a:cxn>
              </a:cxnLst>
              <a:rect l="0" t="0" r="r" b="b"/>
              <a:pathLst>
                <a:path w="47" h="65">
                  <a:moveTo>
                    <a:pt x="47" y="65"/>
                  </a:moveTo>
                  <a:lnTo>
                    <a:pt x="0" y="0"/>
                  </a:lnTo>
                  <a:lnTo>
                    <a:pt x="47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2" name="Freeform 136"/>
            <p:cNvSpPr>
              <a:spLocks/>
            </p:cNvSpPr>
            <p:nvPr/>
          </p:nvSpPr>
          <p:spPr bwMode="auto">
            <a:xfrm>
              <a:off x="527" y="1164"/>
              <a:ext cx="1969" cy="365"/>
            </a:xfrm>
            <a:custGeom>
              <a:avLst/>
              <a:gdLst/>
              <a:ahLst/>
              <a:cxnLst>
                <a:cxn ang="0">
                  <a:pos x="7875" y="0"/>
                </a:cxn>
                <a:cxn ang="0">
                  <a:pos x="7702" y="216"/>
                </a:cxn>
                <a:cxn ang="0">
                  <a:pos x="7451" y="406"/>
                </a:cxn>
                <a:cxn ang="0">
                  <a:pos x="7128" y="574"/>
                </a:cxn>
                <a:cxn ang="0">
                  <a:pos x="6742" y="721"/>
                </a:cxn>
                <a:cxn ang="0">
                  <a:pos x="6301" y="850"/>
                </a:cxn>
                <a:cxn ang="0">
                  <a:pos x="5812" y="959"/>
                </a:cxn>
                <a:cxn ang="0">
                  <a:pos x="5283" y="1053"/>
                </a:cxn>
                <a:cxn ang="0">
                  <a:pos x="4721" y="1134"/>
                </a:cxn>
                <a:cxn ang="0">
                  <a:pos x="4135" y="1201"/>
                </a:cxn>
                <a:cxn ang="0">
                  <a:pos x="3533" y="1258"/>
                </a:cxn>
                <a:cxn ang="0">
                  <a:pos x="2922" y="1305"/>
                </a:cxn>
                <a:cxn ang="0">
                  <a:pos x="2309" y="1345"/>
                </a:cxn>
                <a:cxn ang="0">
                  <a:pos x="1703" y="1379"/>
                </a:cxn>
                <a:cxn ang="0">
                  <a:pos x="1110" y="1408"/>
                </a:cxn>
                <a:cxn ang="0">
                  <a:pos x="541" y="1437"/>
                </a:cxn>
                <a:cxn ang="0">
                  <a:pos x="0" y="1464"/>
                </a:cxn>
              </a:cxnLst>
              <a:rect l="0" t="0" r="r" b="b"/>
              <a:pathLst>
                <a:path w="7875" h="1464">
                  <a:moveTo>
                    <a:pt x="7875" y="0"/>
                  </a:moveTo>
                  <a:lnTo>
                    <a:pt x="7702" y="216"/>
                  </a:lnTo>
                  <a:lnTo>
                    <a:pt x="7451" y="406"/>
                  </a:lnTo>
                  <a:lnTo>
                    <a:pt x="7128" y="574"/>
                  </a:lnTo>
                  <a:lnTo>
                    <a:pt x="6742" y="721"/>
                  </a:lnTo>
                  <a:lnTo>
                    <a:pt x="6301" y="850"/>
                  </a:lnTo>
                  <a:lnTo>
                    <a:pt x="5812" y="959"/>
                  </a:lnTo>
                  <a:lnTo>
                    <a:pt x="5283" y="1053"/>
                  </a:lnTo>
                  <a:lnTo>
                    <a:pt x="4721" y="1134"/>
                  </a:lnTo>
                  <a:lnTo>
                    <a:pt x="4135" y="1201"/>
                  </a:lnTo>
                  <a:lnTo>
                    <a:pt x="3533" y="1258"/>
                  </a:lnTo>
                  <a:lnTo>
                    <a:pt x="2922" y="1305"/>
                  </a:lnTo>
                  <a:lnTo>
                    <a:pt x="2309" y="1345"/>
                  </a:lnTo>
                  <a:lnTo>
                    <a:pt x="1703" y="1379"/>
                  </a:lnTo>
                  <a:lnTo>
                    <a:pt x="1110" y="1408"/>
                  </a:lnTo>
                  <a:lnTo>
                    <a:pt x="541" y="1437"/>
                  </a:lnTo>
                  <a:lnTo>
                    <a:pt x="0" y="1464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3" name="Freeform 137"/>
            <p:cNvSpPr>
              <a:spLocks/>
            </p:cNvSpPr>
            <p:nvPr/>
          </p:nvSpPr>
          <p:spPr bwMode="auto">
            <a:xfrm>
              <a:off x="2487" y="1159"/>
              <a:ext cx="17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0" y="40"/>
                </a:cxn>
                <a:cxn ang="0">
                  <a:pos x="0" y="0"/>
                </a:cxn>
              </a:cxnLst>
              <a:rect l="0" t="0" r="r" b="b"/>
              <a:pathLst>
                <a:path w="70" h="40">
                  <a:moveTo>
                    <a:pt x="0" y="0"/>
                  </a:moveTo>
                  <a:lnTo>
                    <a:pt x="7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4" name="Freeform 138"/>
            <p:cNvSpPr>
              <a:spLocks/>
            </p:cNvSpPr>
            <p:nvPr/>
          </p:nvSpPr>
          <p:spPr bwMode="auto">
            <a:xfrm>
              <a:off x="527" y="1519"/>
              <a:ext cx="1" cy="20"/>
            </a:xfrm>
            <a:custGeom>
              <a:avLst/>
              <a:gdLst/>
              <a:ahLst/>
              <a:cxnLst>
                <a:cxn ang="0">
                  <a:pos x="3" y="80"/>
                </a:cxn>
                <a:cxn ang="0">
                  <a:pos x="0" y="0"/>
                </a:cxn>
                <a:cxn ang="0">
                  <a:pos x="3" y="80"/>
                </a:cxn>
              </a:cxnLst>
              <a:rect l="0" t="0" r="r" b="b"/>
              <a:pathLst>
                <a:path w="3" h="80">
                  <a:moveTo>
                    <a:pt x="3" y="80"/>
                  </a:moveTo>
                  <a:lnTo>
                    <a:pt x="0" y="0"/>
                  </a:lnTo>
                  <a:lnTo>
                    <a:pt x="3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5" name="Freeform 139"/>
            <p:cNvSpPr>
              <a:spLocks/>
            </p:cNvSpPr>
            <p:nvPr/>
          </p:nvSpPr>
          <p:spPr bwMode="auto">
            <a:xfrm>
              <a:off x="2265" y="769"/>
              <a:ext cx="1684" cy="276"/>
            </a:xfrm>
            <a:custGeom>
              <a:avLst/>
              <a:gdLst/>
              <a:ahLst/>
              <a:cxnLst>
                <a:cxn ang="0">
                  <a:pos x="0" y="1104"/>
                </a:cxn>
                <a:cxn ang="0">
                  <a:pos x="164" y="155"/>
                </a:cxn>
                <a:cxn ang="0">
                  <a:pos x="164" y="153"/>
                </a:cxn>
                <a:cxn ang="0">
                  <a:pos x="166" y="148"/>
                </a:cxn>
                <a:cxn ang="0">
                  <a:pos x="170" y="140"/>
                </a:cxn>
                <a:cxn ang="0">
                  <a:pos x="176" y="129"/>
                </a:cxn>
                <a:cxn ang="0">
                  <a:pos x="184" y="116"/>
                </a:cxn>
                <a:cxn ang="0">
                  <a:pos x="192" y="103"/>
                </a:cxn>
                <a:cxn ang="0">
                  <a:pos x="204" y="88"/>
                </a:cxn>
                <a:cxn ang="0">
                  <a:pos x="217" y="74"/>
                </a:cxn>
                <a:cxn ang="0">
                  <a:pos x="232" y="58"/>
                </a:cxn>
                <a:cxn ang="0">
                  <a:pos x="249" y="44"/>
                </a:cxn>
                <a:cxn ang="0">
                  <a:pos x="268" y="31"/>
                </a:cxn>
                <a:cxn ang="0">
                  <a:pos x="290" y="20"/>
                </a:cxn>
                <a:cxn ang="0">
                  <a:pos x="314" y="10"/>
                </a:cxn>
                <a:cxn ang="0">
                  <a:pos x="340" y="4"/>
                </a:cxn>
                <a:cxn ang="0">
                  <a:pos x="369" y="0"/>
                </a:cxn>
                <a:cxn ang="0">
                  <a:pos x="400" y="1"/>
                </a:cxn>
                <a:cxn ang="0">
                  <a:pos x="487" y="1"/>
                </a:cxn>
                <a:cxn ang="0">
                  <a:pos x="687" y="2"/>
                </a:cxn>
                <a:cxn ang="0">
                  <a:pos x="984" y="3"/>
                </a:cxn>
                <a:cxn ang="0">
                  <a:pos x="1362" y="3"/>
                </a:cxn>
                <a:cxn ang="0">
                  <a:pos x="1805" y="3"/>
                </a:cxn>
                <a:cxn ang="0">
                  <a:pos x="2297" y="3"/>
                </a:cxn>
                <a:cxn ang="0">
                  <a:pos x="2821" y="3"/>
                </a:cxn>
                <a:cxn ang="0">
                  <a:pos x="3361" y="3"/>
                </a:cxn>
                <a:cxn ang="0">
                  <a:pos x="3903" y="2"/>
                </a:cxn>
                <a:cxn ang="0">
                  <a:pos x="4428" y="2"/>
                </a:cxn>
                <a:cxn ang="0">
                  <a:pos x="4921" y="2"/>
                </a:cxn>
                <a:cxn ang="0">
                  <a:pos x="5367" y="1"/>
                </a:cxn>
                <a:cxn ang="0">
                  <a:pos x="5748" y="1"/>
                </a:cxn>
                <a:cxn ang="0">
                  <a:pos x="6049" y="1"/>
                </a:cxn>
                <a:cxn ang="0">
                  <a:pos x="6254" y="1"/>
                </a:cxn>
                <a:cxn ang="0">
                  <a:pos x="6347" y="1"/>
                </a:cxn>
                <a:cxn ang="0">
                  <a:pos x="6376" y="2"/>
                </a:cxn>
                <a:cxn ang="0">
                  <a:pos x="6405" y="7"/>
                </a:cxn>
                <a:cxn ang="0">
                  <a:pos x="6432" y="15"/>
                </a:cxn>
                <a:cxn ang="0">
                  <a:pos x="6457" y="24"/>
                </a:cxn>
                <a:cxn ang="0">
                  <a:pos x="6481" y="36"/>
                </a:cxn>
                <a:cxn ang="0">
                  <a:pos x="6502" y="49"/>
                </a:cxn>
                <a:cxn ang="0">
                  <a:pos x="6523" y="63"/>
                </a:cxn>
                <a:cxn ang="0">
                  <a:pos x="6542" y="77"/>
                </a:cxn>
                <a:cxn ang="0">
                  <a:pos x="6558" y="91"/>
                </a:cxn>
                <a:cxn ang="0">
                  <a:pos x="6572" y="105"/>
                </a:cxn>
                <a:cxn ang="0">
                  <a:pos x="6585" y="118"/>
                </a:cxn>
                <a:cxn ang="0">
                  <a:pos x="6595" y="130"/>
                </a:cxn>
                <a:cxn ang="0">
                  <a:pos x="6603" y="140"/>
                </a:cxn>
                <a:cxn ang="0">
                  <a:pos x="6609" y="148"/>
                </a:cxn>
                <a:cxn ang="0">
                  <a:pos x="6612" y="153"/>
                </a:cxn>
                <a:cxn ang="0">
                  <a:pos x="6615" y="155"/>
                </a:cxn>
                <a:cxn ang="0">
                  <a:pos x="6737" y="1104"/>
                </a:cxn>
                <a:cxn ang="0">
                  <a:pos x="0" y="1104"/>
                </a:cxn>
              </a:cxnLst>
              <a:rect l="0" t="0" r="r" b="b"/>
              <a:pathLst>
                <a:path w="6737" h="1104">
                  <a:moveTo>
                    <a:pt x="0" y="1104"/>
                  </a:moveTo>
                  <a:lnTo>
                    <a:pt x="164" y="155"/>
                  </a:lnTo>
                  <a:lnTo>
                    <a:pt x="164" y="153"/>
                  </a:lnTo>
                  <a:lnTo>
                    <a:pt x="166" y="148"/>
                  </a:lnTo>
                  <a:lnTo>
                    <a:pt x="170" y="140"/>
                  </a:lnTo>
                  <a:lnTo>
                    <a:pt x="176" y="129"/>
                  </a:lnTo>
                  <a:lnTo>
                    <a:pt x="184" y="116"/>
                  </a:lnTo>
                  <a:lnTo>
                    <a:pt x="192" y="103"/>
                  </a:lnTo>
                  <a:lnTo>
                    <a:pt x="204" y="88"/>
                  </a:lnTo>
                  <a:lnTo>
                    <a:pt x="217" y="74"/>
                  </a:lnTo>
                  <a:lnTo>
                    <a:pt x="232" y="58"/>
                  </a:lnTo>
                  <a:lnTo>
                    <a:pt x="249" y="44"/>
                  </a:lnTo>
                  <a:lnTo>
                    <a:pt x="268" y="31"/>
                  </a:lnTo>
                  <a:lnTo>
                    <a:pt x="290" y="20"/>
                  </a:lnTo>
                  <a:lnTo>
                    <a:pt x="314" y="10"/>
                  </a:lnTo>
                  <a:lnTo>
                    <a:pt x="340" y="4"/>
                  </a:lnTo>
                  <a:lnTo>
                    <a:pt x="369" y="0"/>
                  </a:lnTo>
                  <a:lnTo>
                    <a:pt x="400" y="1"/>
                  </a:lnTo>
                  <a:lnTo>
                    <a:pt x="487" y="1"/>
                  </a:lnTo>
                  <a:lnTo>
                    <a:pt x="687" y="2"/>
                  </a:lnTo>
                  <a:lnTo>
                    <a:pt x="984" y="3"/>
                  </a:lnTo>
                  <a:lnTo>
                    <a:pt x="1362" y="3"/>
                  </a:lnTo>
                  <a:lnTo>
                    <a:pt x="1805" y="3"/>
                  </a:lnTo>
                  <a:lnTo>
                    <a:pt x="2297" y="3"/>
                  </a:lnTo>
                  <a:lnTo>
                    <a:pt x="2821" y="3"/>
                  </a:lnTo>
                  <a:lnTo>
                    <a:pt x="3361" y="3"/>
                  </a:lnTo>
                  <a:lnTo>
                    <a:pt x="3903" y="2"/>
                  </a:lnTo>
                  <a:lnTo>
                    <a:pt x="4428" y="2"/>
                  </a:lnTo>
                  <a:lnTo>
                    <a:pt x="4921" y="2"/>
                  </a:lnTo>
                  <a:lnTo>
                    <a:pt x="5367" y="1"/>
                  </a:lnTo>
                  <a:lnTo>
                    <a:pt x="5748" y="1"/>
                  </a:lnTo>
                  <a:lnTo>
                    <a:pt x="6049" y="1"/>
                  </a:lnTo>
                  <a:lnTo>
                    <a:pt x="6254" y="1"/>
                  </a:lnTo>
                  <a:lnTo>
                    <a:pt x="6347" y="1"/>
                  </a:lnTo>
                  <a:lnTo>
                    <a:pt x="6376" y="2"/>
                  </a:lnTo>
                  <a:lnTo>
                    <a:pt x="6405" y="7"/>
                  </a:lnTo>
                  <a:lnTo>
                    <a:pt x="6432" y="15"/>
                  </a:lnTo>
                  <a:lnTo>
                    <a:pt x="6457" y="24"/>
                  </a:lnTo>
                  <a:lnTo>
                    <a:pt x="6481" y="36"/>
                  </a:lnTo>
                  <a:lnTo>
                    <a:pt x="6502" y="49"/>
                  </a:lnTo>
                  <a:lnTo>
                    <a:pt x="6523" y="63"/>
                  </a:lnTo>
                  <a:lnTo>
                    <a:pt x="6542" y="77"/>
                  </a:lnTo>
                  <a:lnTo>
                    <a:pt x="6558" y="91"/>
                  </a:lnTo>
                  <a:lnTo>
                    <a:pt x="6572" y="105"/>
                  </a:lnTo>
                  <a:lnTo>
                    <a:pt x="6585" y="118"/>
                  </a:lnTo>
                  <a:lnTo>
                    <a:pt x="6595" y="130"/>
                  </a:lnTo>
                  <a:lnTo>
                    <a:pt x="6603" y="140"/>
                  </a:lnTo>
                  <a:lnTo>
                    <a:pt x="6609" y="148"/>
                  </a:lnTo>
                  <a:lnTo>
                    <a:pt x="6612" y="153"/>
                  </a:lnTo>
                  <a:lnTo>
                    <a:pt x="6615" y="155"/>
                  </a:lnTo>
                  <a:lnTo>
                    <a:pt x="6737" y="1104"/>
                  </a:lnTo>
                  <a:lnTo>
                    <a:pt x="0" y="1104"/>
                  </a:lnTo>
                  <a:close/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F2F2F2">
                    <a:gamma/>
                    <a:shade val="60392"/>
                    <a:invGamma/>
                  </a:srgbClr>
                </a:gs>
              </a:gsLst>
              <a:lin ang="5400000" scaled="1"/>
            </a:gradFill>
            <a:ln w="8001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6" name="Rectangle 140"/>
            <p:cNvSpPr>
              <a:spLocks noChangeArrowheads="1"/>
            </p:cNvSpPr>
            <p:nvPr/>
          </p:nvSpPr>
          <p:spPr bwMode="auto">
            <a:xfrm>
              <a:off x="3039" y="3448"/>
              <a:ext cx="79" cy="136"/>
            </a:xfrm>
            <a:prstGeom prst="rect">
              <a:avLst/>
            </a:prstGeom>
            <a:gradFill rotWithShape="0">
              <a:gsLst>
                <a:gs pos="0">
                  <a:srgbClr val="B2B2B2">
                    <a:gamma/>
                    <a:shade val="46275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7" name="Rectangle 141"/>
            <p:cNvSpPr>
              <a:spLocks noChangeArrowheads="1"/>
            </p:cNvSpPr>
            <p:nvPr/>
          </p:nvSpPr>
          <p:spPr bwMode="auto">
            <a:xfrm>
              <a:off x="3013" y="3584"/>
              <a:ext cx="131" cy="29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8" name="Rectangle 142"/>
            <p:cNvSpPr>
              <a:spLocks noChangeArrowheads="1"/>
            </p:cNvSpPr>
            <p:nvPr/>
          </p:nvSpPr>
          <p:spPr bwMode="auto">
            <a:xfrm>
              <a:off x="2975" y="3613"/>
              <a:ext cx="215" cy="209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9" name="Rectangle 143"/>
            <p:cNvSpPr>
              <a:spLocks noChangeArrowheads="1"/>
            </p:cNvSpPr>
            <p:nvPr/>
          </p:nvSpPr>
          <p:spPr bwMode="auto">
            <a:xfrm>
              <a:off x="3021" y="3822"/>
              <a:ext cx="123" cy="33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0" name="Freeform 144"/>
            <p:cNvSpPr>
              <a:spLocks/>
            </p:cNvSpPr>
            <p:nvPr/>
          </p:nvSpPr>
          <p:spPr bwMode="auto">
            <a:xfrm>
              <a:off x="2991" y="3631"/>
              <a:ext cx="178" cy="178"/>
            </a:xfrm>
            <a:custGeom>
              <a:avLst/>
              <a:gdLst/>
              <a:ahLst/>
              <a:cxnLst>
                <a:cxn ang="0">
                  <a:pos x="391" y="711"/>
                </a:cxn>
                <a:cxn ang="0">
                  <a:pos x="460" y="697"/>
                </a:cxn>
                <a:cxn ang="0">
                  <a:pos x="524" y="670"/>
                </a:cxn>
                <a:cxn ang="0">
                  <a:pos x="580" y="631"/>
                </a:cxn>
                <a:cxn ang="0">
                  <a:pos x="628" y="583"/>
                </a:cxn>
                <a:cxn ang="0">
                  <a:pos x="667" y="527"/>
                </a:cxn>
                <a:cxn ang="0">
                  <a:pos x="694" y="462"/>
                </a:cxn>
                <a:cxn ang="0">
                  <a:pos x="708" y="393"/>
                </a:cxn>
                <a:cxn ang="0">
                  <a:pos x="708" y="320"/>
                </a:cxn>
                <a:cxn ang="0">
                  <a:pos x="694" y="250"/>
                </a:cxn>
                <a:cxn ang="0">
                  <a:pos x="667" y="186"/>
                </a:cxn>
                <a:cxn ang="0">
                  <a:pos x="628" y="129"/>
                </a:cxn>
                <a:cxn ang="0">
                  <a:pos x="580" y="81"/>
                </a:cxn>
                <a:cxn ang="0">
                  <a:pos x="524" y="42"/>
                </a:cxn>
                <a:cxn ang="0">
                  <a:pos x="460" y="15"/>
                </a:cxn>
                <a:cxn ang="0">
                  <a:pos x="391" y="1"/>
                </a:cxn>
                <a:cxn ang="0">
                  <a:pos x="318" y="1"/>
                </a:cxn>
                <a:cxn ang="0">
                  <a:pos x="249" y="15"/>
                </a:cxn>
                <a:cxn ang="0">
                  <a:pos x="185" y="42"/>
                </a:cxn>
                <a:cxn ang="0">
                  <a:pos x="129" y="81"/>
                </a:cxn>
                <a:cxn ang="0">
                  <a:pos x="81" y="129"/>
                </a:cxn>
                <a:cxn ang="0">
                  <a:pos x="42" y="186"/>
                </a:cxn>
                <a:cxn ang="0">
                  <a:pos x="16" y="250"/>
                </a:cxn>
                <a:cxn ang="0">
                  <a:pos x="2" y="320"/>
                </a:cxn>
                <a:cxn ang="0">
                  <a:pos x="2" y="393"/>
                </a:cxn>
                <a:cxn ang="0">
                  <a:pos x="16" y="462"/>
                </a:cxn>
                <a:cxn ang="0">
                  <a:pos x="42" y="527"/>
                </a:cxn>
                <a:cxn ang="0">
                  <a:pos x="81" y="583"/>
                </a:cxn>
                <a:cxn ang="0">
                  <a:pos x="129" y="631"/>
                </a:cxn>
                <a:cxn ang="0">
                  <a:pos x="185" y="670"/>
                </a:cxn>
                <a:cxn ang="0">
                  <a:pos x="249" y="697"/>
                </a:cxn>
                <a:cxn ang="0">
                  <a:pos x="318" y="711"/>
                </a:cxn>
              </a:cxnLst>
              <a:rect l="0" t="0" r="r" b="b"/>
              <a:pathLst>
                <a:path w="710" h="714">
                  <a:moveTo>
                    <a:pt x="355" y="714"/>
                  </a:moveTo>
                  <a:lnTo>
                    <a:pt x="391" y="711"/>
                  </a:lnTo>
                  <a:lnTo>
                    <a:pt x="426" y="706"/>
                  </a:lnTo>
                  <a:lnTo>
                    <a:pt x="460" y="697"/>
                  </a:lnTo>
                  <a:lnTo>
                    <a:pt x="493" y="686"/>
                  </a:lnTo>
                  <a:lnTo>
                    <a:pt x="524" y="670"/>
                  </a:lnTo>
                  <a:lnTo>
                    <a:pt x="554" y="653"/>
                  </a:lnTo>
                  <a:lnTo>
                    <a:pt x="580" y="631"/>
                  </a:lnTo>
                  <a:lnTo>
                    <a:pt x="606" y="609"/>
                  </a:lnTo>
                  <a:lnTo>
                    <a:pt x="628" y="583"/>
                  </a:lnTo>
                  <a:lnTo>
                    <a:pt x="649" y="556"/>
                  </a:lnTo>
                  <a:lnTo>
                    <a:pt x="667" y="527"/>
                  </a:lnTo>
                  <a:lnTo>
                    <a:pt x="682" y="495"/>
                  </a:lnTo>
                  <a:lnTo>
                    <a:pt x="694" y="462"/>
                  </a:lnTo>
                  <a:lnTo>
                    <a:pt x="702" y="428"/>
                  </a:lnTo>
                  <a:lnTo>
                    <a:pt x="708" y="393"/>
                  </a:lnTo>
                  <a:lnTo>
                    <a:pt x="710" y="357"/>
                  </a:lnTo>
                  <a:lnTo>
                    <a:pt x="708" y="320"/>
                  </a:lnTo>
                  <a:lnTo>
                    <a:pt x="702" y="284"/>
                  </a:lnTo>
                  <a:lnTo>
                    <a:pt x="694" y="250"/>
                  </a:lnTo>
                  <a:lnTo>
                    <a:pt x="682" y="217"/>
                  </a:lnTo>
                  <a:lnTo>
                    <a:pt x="667" y="186"/>
                  </a:lnTo>
                  <a:lnTo>
                    <a:pt x="649" y="156"/>
                  </a:lnTo>
                  <a:lnTo>
                    <a:pt x="628" y="129"/>
                  </a:lnTo>
                  <a:lnTo>
                    <a:pt x="606" y="103"/>
                  </a:lnTo>
                  <a:lnTo>
                    <a:pt x="580" y="81"/>
                  </a:lnTo>
                  <a:lnTo>
                    <a:pt x="554" y="60"/>
                  </a:lnTo>
                  <a:lnTo>
                    <a:pt x="524" y="42"/>
                  </a:lnTo>
                  <a:lnTo>
                    <a:pt x="493" y="27"/>
                  </a:lnTo>
                  <a:lnTo>
                    <a:pt x="460" y="15"/>
                  </a:lnTo>
                  <a:lnTo>
                    <a:pt x="426" y="7"/>
                  </a:lnTo>
                  <a:lnTo>
                    <a:pt x="391" y="1"/>
                  </a:lnTo>
                  <a:lnTo>
                    <a:pt x="355" y="0"/>
                  </a:lnTo>
                  <a:lnTo>
                    <a:pt x="318" y="1"/>
                  </a:lnTo>
                  <a:lnTo>
                    <a:pt x="283" y="7"/>
                  </a:lnTo>
                  <a:lnTo>
                    <a:pt x="249" y="15"/>
                  </a:lnTo>
                  <a:lnTo>
                    <a:pt x="217" y="27"/>
                  </a:lnTo>
                  <a:lnTo>
                    <a:pt x="185" y="42"/>
                  </a:lnTo>
                  <a:lnTo>
                    <a:pt x="156" y="60"/>
                  </a:lnTo>
                  <a:lnTo>
                    <a:pt x="129" y="81"/>
                  </a:lnTo>
                  <a:lnTo>
                    <a:pt x="103" y="103"/>
                  </a:lnTo>
                  <a:lnTo>
                    <a:pt x="81" y="129"/>
                  </a:lnTo>
                  <a:lnTo>
                    <a:pt x="60" y="156"/>
                  </a:lnTo>
                  <a:lnTo>
                    <a:pt x="42" y="186"/>
                  </a:lnTo>
                  <a:lnTo>
                    <a:pt x="27" y="217"/>
                  </a:lnTo>
                  <a:lnTo>
                    <a:pt x="16" y="250"/>
                  </a:lnTo>
                  <a:lnTo>
                    <a:pt x="7" y="284"/>
                  </a:lnTo>
                  <a:lnTo>
                    <a:pt x="2" y="320"/>
                  </a:lnTo>
                  <a:lnTo>
                    <a:pt x="0" y="357"/>
                  </a:lnTo>
                  <a:lnTo>
                    <a:pt x="2" y="393"/>
                  </a:lnTo>
                  <a:lnTo>
                    <a:pt x="7" y="428"/>
                  </a:lnTo>
                  <a:lnTo>
                    <a:pt x="16" y="462"/>
                  </a:lnTo>
                  <a:lnTo>
                    <a:pt x="27" y="495"/>
                  </a:lnTo>
                  <a:lnTo>
                    <a:pt x="42" y="527"/>
                  </a:lnTo>
                  <a:lnTo>
                    <a:pt x="60" y="556"/>
                  </a:lnTo>
                  <a:lnTo>
                    <a:pt x="81" y="583"/>
                  </a:lnTo>
                  <a:lnTo>
                    <a:pt x="103" y="609"/>
                  </a:lnTo>
                  <a:lnTo>
                    <a:pt x="129" y="631"/>
                  </a:lnTo>
                  <a:lnTo>
                    <a:pt x="156" y="653"/>
                  </a:lnTo>
                  <a:lnTo>
                    <a:pt x="185" y="670"/>
                  </a:lnTo>
                  <a:lnTo>
                    <a:pt x="217" y="686"/>
                  </a:lnTo>
                  <a:lnTo>
                    <a:pt x="249" y="697"/>
                  </a:lnTo>
                  <a:lnTo>
                    <a:pt x="283" y="706"/>
                  </a:lnTo>
                  <a:lnTo>
                    <a:pt x="318" y="711"/>
                  </a:lnTo>
                  <a:lnTo>
                    <a:pt x="355" y="714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1" name="Freeform 145"/>
            <p:cNvSpPr>
              <a:spLocks/>
            </p:cNvSpPr>
            <p:nvPr/>
          </p:nvSpPr>
          <p:spPr bwMode="auto">
            <a:xfrm>
              <a:off x="3038" y="3679"/>
              <a:ext cx="83" cy="84"/>
            </a:xfrm>
            <a:custGeom>
              <a:avLst/>
              <a:gdLst/>
              <a:ahLst/>
              <a:cxnLst>
                <a:cxn ang="0">
                  <a:pos x="182" y="335"/>
                </a:cxn>
                <a:cxn ang="0">
                  <a:pos x="215" y="328"/>
                </a:cxn>
                <a:cxn ang="0">
                  <a:pos x="245" y="315"/>
                </a:cxn>
                <a:cxn ang="0">
                  <a:pos x="271" y="297"/>
                </a:cxn>
                <a:cxn ang="0">
                  <a:pos x="294" y="274"/>
                </a:cxn>
                <a:cxn ang="0">
                  <a:pos x="312" y="248"/>
                </a:cxn>
                <a:cxn ang="0">
                  <a:pos x="325" y="217"/>
                </a:cxn>
                <a:cxn ang="0">
                  <a:pos x="332" y="184"/>
                </a:cxn>
                <a:cxn ang="0">
                  <a:pos x="332" y="150"/>
                </a:cxn>
                <a:cxn ang="0">
                  <a:pos x="325" y="117"/>
                </a:cxn>
                <a:cxn ang="0">
                  <a:pos x="312" y="87"/>
                </a:cxn>
                <a:cxn ang="0">
                  <a:pos x="294" y="61"/>
                </a:cxn>
                <a:cxn ang="0">
                  <a:pos x="271" y="37"/>
                </a:cxn>
                <a:cxn ang="0">
                  <a:pos x="245" y="20"/>
                </a:cxn>
                <a:cxn ang="0">
                  <a:pos x="215" y="7"/>
                </a:cxn>
                <a:cxn ang="0">
                  <a:pos x="182" y="0"/>
                </a:cxn>
                <a:cxn ang="0">
                  <a:pos x="148" y="0"/>
                </a:cxn>
                <a:cxn ang="0">
                  <a:pos x="115" y="7"/>
                </a:cxn>
                <a:cxn ang="0">
                  <a:pos x="86" y="20"/>
                </a:cxn>
                <a:cxn ang="0">
                  <a:pos x="59" y="37"/>
                </a:cxn>
                <a:cxn ang="0">
                  <a:pos x="37" y="61"/>
                </a:cxn>
                <a:cxn ang="0">
                  <a:pos x="20" y="87"/>
                </a:cxn>
                <a:cxn ang="0">
                  <a:pos x="7" y="117"/>
                </a:cxn>
                <a:cxn ang="0">
                  <a:pos x="0" y="150"/>
                </a:cxn>
                <a:cxn ang="0">
                  <a:pos x="0" y="184"/>
                </a:cxn>
                <a:cxn ang="0">
                  <a:pos x="7" y="217"/>
                </a:cxn>
                <a:cxn ang="0">
                  <a:pos x="20" y="248"/>
                </a:cxn>
                <a:cxn ang="0">
                  <a:pos x="37" y="274"/>
                </a:cxn>
                <a:cxn ang="0">
                  <a:pos x="59" y="297"/>
                </a:cxn>
                <a:cxn ang="0">
                  <a:pos x="86" y="315"/>
                </a:cxn>
                <a:cxn ang="0">
                  <a:pos x="115" y="328"/>
                </a:cxn>
                <a:cxn ang="0">
                  <a:pos x="148" y="335"/>
                </a:cxn>
              </a:cxnLst>
              <a:rect l="0" t="0" r="r" b="b"/>
              <a:pathLst>
                <a:path w="333" h="336">
                  <a:moveTo>
                    <a:pt x="166" y="336"/>
                  </a:moveTo>
                  <a:lnTo>
                    <a:pt x="182" y="335"/>
                  </a:lnTo>
                  <a:lnTo>
                    <a:pt x="198" y="333"/>
                  </a:lnTo>
                  <a:lnTo>
                    <a:pt x="215" y="328"/>
                  </a:lnTo>
                  <a:lnTo>
                    <a:pt x="230" y="322"/>
                  </a:lnTo>
                  <a:lnTo>
                    <a:pt x="245" y="315"/>
                  </a:lnTo>
                  <a:lnTo>
                    <a:pt x="258" y="307"/>
                  </a:lnTo>
                  <a:lnTo>
                    <a:pt x="271" y="297"/>
                  </a:lnTo>
                  <a:lnTo>
                    <a:pt x="284" y="287"/>
                  </a:lnTo>
                  <a:lnTo>
                    <a:pt x="294" y="274"/>
                  </a:lnTo>
                  <a:lnTo>
                    <a:pt x="304" y="261"/>
                  </a:lnTo>
                  <a:lnTo>
                    <a:pt x="312" y="248"/>
                  </a:lnTo>
                  <a:lnTo>
                    <a:pt x="319" y="233"/>
                  </a:lnTo>
                  <a:lnTo>
                    <a:pt x="325" y="217"/>
                  </a:lnTo>
                  <a:lnTo>
                    <a:pt x="329" y="201"/>
                  </a:lnTo>
                  <a:lnTo>
                    <a:pt x="332" y="184"/>
                  </a:lnTo>
                  <a:lnTo>
                    <a:pt x="333" y="168"/>
                  </a:lnTo>
                  <a:lnTo>
                    <a:pt x="332" y="150"/>
                  </a:lnTo>
                  <a:lnTo>
                    <a:pt x="329" y="134"/>
                  </a:lnTo>
                  <a:lnTo>
                    <a:pt x="325" y="117"/>
                  </a:lnTo>
                  <a:lnTo>
                    <a:pt x="319" y="102"/>
                  </a:lnTo>
                  <a:lnTo>
                    <a:pt x="312" y="87"/>
                  </a:lnTo>
                  <a:lnTo>
                    <a:pt x="304" y="74"/>
                  </a:lnTo>
                  <a:lnTo>
                    <a:pt x="294" y="61"/>
                  </a:lnTo>
                  <a:lnTo>
                    <a:pt x="284" y="48"/>
                  </a:lnTo>
                  <a:lnTo>
                    <a:pt x="271" y="37"/>
                  </a:lnTo>
                  <a:lnTo>
                    <a:pt x="258" y="28"/>
                  </a:lnTo>
                  <a:lnTo>
                    <a:pt x="245" y="20"/>
                  </a:lnTo>
                  <a:lnTo>
                    <a:pt x="230" y="13"/>
                  </a:lnTo>
                  <a:lnTo>
                    <a:pt x="215" y="7"/>
                  </a:lnTo>
                  <a:lnTo>
                    <a:pt x="198" y="2"/>
                  </a:lnTo>
                  <a:lnTo>
                    <a:pt x="182" y="0"/>
                  </a:lnTo>
                  <a:lnTo>
                    <a:pt x="166" y="0"/>
                  </a:lnTo>
                  <a:lnTo>
                    <a:pt x="148" y="0"/>
                  </a:lnTo>
                  <a:lnTo>
                    <a:pt x="132" y="2"/>
                  </a:lnTo>
                  <a:lnTo>
                    <a:pt x="115" y="7"/>
                  </a:lnTo>
                  <a:lnTo>
                    <a:pt x="100" y="13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59" y="37"/>
                  </a:lnTo>
                  <a:lnTo>
                    <a:pt x="48" y="48"/>
                  </a:lnTo>
                  <a:lnTo>
                    <a:pt x="37" y="61"/>
                  </a:lnTo>
                  <a:lnTo>
                    <a:pt x="28" y="74"/>
                  </a:lnTo>
                  <a:lnTo>
                    <a:pt x="20" y="87"/>
                  </a:lnTo>
                  <a:lnTo>
                    <a:pt x="13" y="102"/>
                  </a:lnTo>
                  <a:lnTo>
                    <a:pt x="7" y="117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0" y="184"/>
                  </a:lnTo>
                  <a:lnTo>
                    <a:pt x="2" y="201"/>
                  </a:lnTo>
                  <a:lnTo>
                    <a:pt x="7" y="217"/>
                  </a:lnTo>
                  <a:lnTo>
                    <a:pt x="13" y="233"/>
                  </a:lnTo>
                  <a:lnTo>
                    <a:pt x="20" y="248"/>
                  </a:lnTo>
                  <a:lnTo>
                    <a:pt x="28" y="261"/>
                  </a:lnTo>
                  <a:lnTo>
                    <a:pt x="37" y="274"/>
                  </a:lnTo>
                  <a:lnTo>
                    <a:pt x="48" y="287"/>
                  </a:lnTo>
                  <a:lnTo>
                    <a:pt x="59" y="297"/>
                  </a:lnTo>
                  <a:lnTo>
                    <a:pt x="72" y="307"/>
                  </a:lnTo>
                  <a:lnTo>
                    <a:pt x="86" y="315"/>
                  </a:lnTo>
                  <a:lnTo>
                    <a:pt x="100" y="322"/>
                  </a:lnTo>
                  <a:lnTo>
                    <a:pt x="115" y="328"/>
                  </a:lnTo>
                  <a:lnTo>
                    <a:pt x="132" y="333"/>
                  </a:lnTo>
                  <a:lnTo>
                    <a:pt x="148" y="335"/>
                  </a:lnTo>
                  <a:lnTo>
                    <a:pt x="166" y="336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2" name="Freeform 146"/>
            <p:cNvSpPr>
              <a:spLocks/>
            </p:cNvSpPr>
            <p:nvPr/>
          </p:nvSpPr>
          <p:spPr bwMode="auto">
            <a:xfrm>
              <a:off x="3057" y="3699"/>
              <a:ext cx="44" cy="44"/>
            </a:xfrm>
            <a:custGeom>
              <a:avLst/>
              <a:gdLst/>
              <a:ahLst/>
              <a:cxnLst>
                <a:cxn ang="0">
                  <a:pos x="95" y="175"/>
                </a:cxn>
                <a:cxn ang="0">
                  <a:pos x="112" y="171"/>
                </a:cxn>
                <a:cxn ang="0">
                  <a:pos x="127" y="164"/>
                </a:cxn>
                <a:cxn ang="0">
                  <a:pos x="141" y="155"/>
                </a:cxn>
                <a:cxn ang="0">
                  <a:pos x="153" y="143"/>
                </a:cxn>
                <a:cxn ang="0">
                  <a:pos x="162" y="129"/>
                </a:cxn>
                <a:cxn ang="0">
                  <a:pos x="168" y="114"/>
                </a:cxn>
                <a:cxn ang="0">
                  <a:pos x="172" y="96"/>
                </a:cxn>
                <a:cxn ang="0">
                  <a:pos x="172" y="78"/>
                </a:cxn>
                <a:cxn ang="0">
                  <a:pos x="168" y="61"/>
                </a:cxn>
                <a:cxn ang="0">
                  <a:pos x="162" y="46"/>
                </a:cxn>
                <a:cxn ang="0">
                  <a:pos x="153" y="31"/>
                </a:cxn>
                <a:cxn ang="0">
                  <a:pos x="141" y="20"/>
                </a:cxn>
                <a:cxn ang="0">
                  <a:pos x="127" y="10"/>
                </a:cxn>
                <a:cxn ang="0">
                  <a:pos x="112" y="3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59" y="3"/>
                </a:cxn>
                <a:cxn ang="0">
                  <a:pos x="44" y="10"/>
                </a:cxn>
                <a:cxn ang="0">
                  <a:pos x="30" y="20"/>
                </a:cxn>
                <a:cxn ang="0">
                  <a:pos x="19" y="31"/>
                </a:cxn>
                <a:cxn ang="0">
                  <a:pos x="9" y="46"/>
                </a:cxn>
                <a:cxn ang="0">
                  <a:pos x="3" y="61"/>
                </a:cxn>
                <a:cxn ang="0">
                  <a:pos x="0" y="78"/>
                </a:cxn>
                <a:cxn ang="0">
                  <a:pos x="0" y="96"/>
                </a:cxn>
                <a:cxn ang="0">
                  <a:pos x="3" y="114"/>
                </a:cxn>
                <a:cxn ang="0">
                  <a:pos x="9" y="129"/>
                </a:cxn>
                <a:cxn ang="0">
                  <a:pos x="19" y="143"/>
                </a:cxn>
                <a:cxn ang="0">
                  <a:pos x="30" y="155"/>
                </a:cxn>
                <a:cxn ang="0">
                  <a:pos x="44" y="164"/>
                </a:cxn>
                <a:cxn ang="0">
                  <a:pos x="59" y="171"/>
                </a:cxn>
                <a:cxn ang="0">
                  <a:pos x="77" y="175"/>
                </a:cxn>
              </a:cxnLst>
              <a:rect l="0" t="0" r="r" b="b"/>
              <a:pathLst>
                <a:path w="173" h="176">
                  <a:moveTo>
                    <a:pt x="86" y="176"/>
                  </a:moveTo>
                  <a:lnTo>
                    <a:pt x="95" y="175"/>
                  </a:lnTo>
                  <a:lnTo>
                    <a:pt x="103" y="174"/>
                  </a:lnTo>
                  <a:lnTo>
                    <a:pt x="112" y="171"/>
                  </a:lnTo>
                  <a:lnTo>
                    <a:pt x="119" y="169"/>
                  </a:lnTo>
                  <a:lnTo>
                    <a:pt x="127" y="164"/>
                  </a:lnTo>
                  <a:lnTo>
                    <a:pt x="134" y="161"/>
                  </a:lnTo>
                  <a:lnTo>
                    <a:pt x="141" y="155"/>
                  </a:lnTo>
                  <a:lnTo>
                    <a:pt x="147" y="149"/>
                  </a:lnTo>
                  <a:lnTo>
                    <a:pt x="153" y="143"/>
                  </a:lnTo>
                  <a:lnTo>
                    <a:pt x="158" y="136"/>
                  </a:lnTo>
                  <a:lnTo>
                    <a:pt x="162" y="129"/>
                  </a:lnTo>
                  <a:lnTo>
                    <a:pt x="166" y="122"/>
                  </a:lnTo>
                  <a:lnTo>
                    <a:pt x="168" y="114"/>
                  </a:lnTo>
                  <a:lnTo>
                    <a:pt x="171" y="104"/>
                  </a:lnTo>
                  <a:lnTo>
                    <a:pt x="172" y="96"/>
                  </a:lnTo>
                  <a:lnTo>
                    <a:pt x="173" y="88"/>
                  </a:lnTo>
                  <a:lnTo>
                    <a:pt x="172" y="78"/>
                  </a:lnTo>
                  <a:lnTo>
                    <a:pt x="171" y="70"/>
                  </a:lnTo>
                  <a:lnTo>
                    <a:pt x="168" y="61"/>
                  </a:lnTo>
                  <a:lnTo>
                    <a:pt x="166" y="53"/>
                  </a:lnTo>
                  <a:lnTo>
                    <a:pt x="162" y="46"/>
                  </a:lnTo>
                  <a:lnTo>
                    <a:pt x="158" y="38"/>
                  </a:lnTo>
                  <a:lnTo>
                    <a:pt x="153" y="31"/>
                  </a:lnTo>
                  <a:lnTo>
                    <a:pt x="147" y="26"/>
                  </a:lnTo>
                  <a:lnTo>
                    <a:pt x="141" y="20"/>
                  </a:lnTo>
                  <a:lnTo>
                    <a:pt x="134" y="14"/>
                  </a:lnTo>
                  <a:lnTo>
                    <a:pt x="127" y="10"/>
                  </a:lnTo>
                  <a:lnTo>
                    <a:pt x="119" y="6"/>
                  </a:lnTo>
                  <a:lnTo>
                    <a:pt x="112" y="3"/>
                  </a:lnTo>
                  <a:lnTo>
                    <a:pt x="103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44" y="10"/>
                  </a:lnTo>
                  <a:lnTo>
                    <a:pt x="37" y="14"/>
                  </a:lnTo>
                  <a:lnTo>
                    <a:pt x="30" y="20"/>
                  </a:lnTo>
                  <a:lnTo>
                    <a:pt x="24" y="26"/>
                  </a:lnTo>
                  <a:lnTo>
                    <a:pt x="19" y="31"/>
                  </a:lnTo>
                  <a:lnTo>
                    <a:pt x="14" y="38"/>
                  </a:lnTo>
                  <a:lnTo>
                    <a:pt x="9" y="46"/>
                  </a:lnTo>
                  <a:lnTo>
                    <a:pt x="6" y="53"/>
                  </a:lnTo>
                  <a:lnTo>
                    <a:pt x="3" y="61"/>
                  </a:lnTo>
                  <a:lnTo>
                    <a:pt x="1" y="70"/>
                  </a:lnTo>
                  <a:lnTo>
                    <a:pt x="0" y="78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1" y="104"/>
                  </a:lnTo>
                  <a:lnTo>
                    <a:pt x="3" y="114"/>
                  </a:lnTo>
                  <a:lnTo>
                    <a:pt x="6" y="122"/>
                  </a:lnTo>
                  <a:lnTo>
                    <a:pt x="9" y="129"/>
                  </a:lnTo>
                  <a:lnTo>
                    <a:pt x="14" y="136"/>
                  </a:lnTo>
                  <a:lnTo>
                    <a:pt x="19" y="143"/>
                  </a:lnTo>
                  <a:lnTo>
                    <a:pt x="24" y="149"/>
                  </a:lnTo>
                  <a:lnTo>
                    <a:pt x="30" y="155"/>
                  </a:lnTo>
                  <a:lnTo>
                    <a:pt x="37" y="161"/>
                  </a:lnTo>
                  <a:lnTo>
                    <a:pt x="44" y="164"/>
                  </a:lnTo>
                  <a:lnTo>
                    <a:pt x="52" y="169"/>
                  </a:lnTo>
                  <a:lnTo>
                    <a:pt x="59" y="171"/>
                  </a:lnTo>
                  <a:lnTo>
                    <a:pt x="69" y="174"/>
                  </a:lnTo>
                  <a:lnTo>
                    <a:pt x="77" y="175"/>
                  </a:lnTo>
                  <a:lnTo>
                    <a:pt x="86" y="176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3" name="Rectangle 147"/>
            <p:cNvSpPr>
              <a:spLocks noChangeArrowheads="1"/>
            </p:cNvSpPr>
            <p:nvPr/>
          </p:nvSpPr>
          <p:spPr bwMode="auto">
            <a:xfrm>
              <a:off x="3004" y="3714"/>
              <a:ext cx="27" cy="18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4" name="Rectangle 148"/>
            <p:cNvSpPr>
              <a:spLocks noChangeArrowheads="1"/>
            </p:cNvSpPr>
            <p:nvPr/>
          </p:nvSpPr>
          <p:spPr bwMode="auto">
            <a:xfrm>
              <a:off x="3004" y="3732"/>
              <a:ext cx="27" cy="7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5" name="Rectangle 149"/>
            <p:cNvSpPr>
              <a:spLocks noChangeArrowheads="1"/>
            </p:cNvSpPr>
            <p:nvPr/>
          </p:nvSpPr>
          <p:spPr bwMode="auto">
            <a:xfrm>
              <a:off x="3004" y="3707"/>
              <a:ext cx="27" cy="7"/>
            </a:xfrm>
            <a:prstGeom prst="rect">
              <a:avLst/>
            </a:prstGeom>
            <a:solidFill>
              <a:srgbClr val="D8D8D8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6" name="Freeform 150"/>
            <p:cNvSpPr>
              <a:spLocks/>
            </p:cNvSpPr>
            <p:nvPr/>
          </p:nvSpPr>
          <p:spPr bwMode="auto">
            <a:xfrm>
              <a:off x="3031" y="3710"/>
              <a:ext cx="64" cy="25"/>
            </a:xfrm>
            <a:custGeom>
              <a:avLst/>
              <a:gdLst/>
              <a:ahLst/>
              <a:cxnLst>
                <a:cxn ang="0">
                  <a:pos x="235" y="102"/>
                </a:cxn>
                <a:cxn ang="0">
                  <a:pos x="256" y="87"/>
                </a:cxn>
                <a:cxn ang="0">
                  <a:pos x="256" y="18"/>
                </a:cxn>
                <a:cxn ang="0">
                  <a:pos x="237" y="0"/>
                </a:cxn>
                <a:cxn ang="0">
                  <a:pos x="0" y="0"/>
                </a:cxn>
                <a:cxn ang="0">
                  <a:pos x="0" y="102"/>
                </a:cxn>
                <a:cxn ang="0">
                  <a:pos x="235" y="102"/>
                </a:cxn>
              </a:cxnLst>
              <a:rect l="0" t="0" r="r" b="b"/>
              <a:pathLst>
                <a:path w="256" h="102">
                  <a:moveTo>
                    <a:pt x="235" y="102"/>
                  </a:moveTo>
                  <a:lnTo>
                    <a:pt x="256" y="87"/>
                  </a:lnTo>
                  <a:lnTo>
                    <a:pt x="256" y="18"/>
                  </a:lnTo>
                  <a:lnTo>
                    <a:pt x="237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235" y="102"/>
                  </a:lnTo>
                  <a:close/>
                </a:path>
              </a:pathLst>
            </a:custGeom>
            <a:solidFill>
              <a:srgbClr val="FFFFFF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7" name="Freeform 151"/>
            <p:cNvSpPr>
              <a:spLocks/>
            </p:cNvSpPr>
            <p:nvPr/>
          </p:nvSpPr>
          <p:spPr bwMode="auto">
            <a:xfrm>
              <a:off x="1924" y="1759"/>
              <a:ext cx="153" cy="113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62" y="372"/>
                </a:cxn>
                <a:cxn ang="0">
                  <a:pos x="205" y="321"/>
                </a:cxn>
                <a:cxn ang="0">
                  <a:pos x="276" y="321"/>
                </a:cxn>
                <a:cxn ang="0">
                  <a:pos x="339" y="454"/>
                </a:cxn>
                <a:cxn ang="0">
                  <a:pos x="503" y="383"/>
                </a:cxn>
                <a:cxn ang="0">
                  <a:pos x="441" y="239"/>
                </a:cxn>
                <a:cxn ang="0">
                  <a:pos x="472" y="207"/>
                </a:cxn>
                <a:cxn ang="0">
                  <a:pos x="615" y="146"/>
                </a:cxn>
                <a:cxn ang="0">
                  <a:pos x="554" y="0"/>
                </a:cxn>
                <a:cxn ang="0">
                  <a:pos x="0" y="239"/>
                </a:cxn>
              </a:cxnLst>
              <a:rect l="0" t="0" r="r" b="b"/>
              <a:pathLst>
                <a:path w="615" h="454">
                  <a:moveTo>
                    <a:pt x="0" y="239"/>
                  </a:moveTo>
                  <a:lnTo>
                    <a:pt x="62" y="372"/>
                  </a:lnTo>
                  <a:lnTo>
                    <a:pt x="205" y="321"/>
                  </a:lnTo>
                  <a:lnTo>
                    <a:pt x="276" y="321"/>
                  </a:lnTo>
                  <a:lnTo>
                    <a:pt x="339" y="454"/>
                  </a:lnTo>
                  <a:lnTo>
                    <a:pt x="503" y="383"/>
                  </a:lnTo>
                  <a:lnTo>
                    <a:pt x="441" y="239"/>
                  </a:lnTo>
                  <a:lnTo>
                    <a:pt x="472" y="207"/>
                  </a:lnTo>
                  <a:lnTo>
                    <a:pt x="615" y="146"/>
                  </a:lnTo>
                  <a:lnTo>
                    <a:pt x="554" y="0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8" name="Freeform 152"/>
            <p:cNvSpPr>
              <a:spLocks/>
            </p:cNvSpPr>
            <p:nvPr/>
          </p:nvSpPr>
          <p:spPr bwMode="auto">
            <a:xfrm>
              <a:off x="3034" y="3891"/>
              <a:ext cx="97" cy="132"/>
            </a:xfrm>
            <a:custGeom>
              <a:avLst/>
              <a:gdLst/>
              <a:ahLst/>
              <a:cxnLst>
                <a:cxn ang="0">
                  <a:pos x="190" y="525"/>
                </a:cxn>
                <a:cxn ang="0">
                  <a:pos x="0" y="283"/>
                </a:cxn>
                <a:cxn ang="0">
                  <a:pos x="72" y="283"/>
                </a:cxn>
                <a:cxn ang="0">
                  <a:pos x="72" y="0"/>
                </a:cxn>
                <a:cxn ang="0">
                  <a:pos x="317" y="0"/>
                </a:cxn>
                <a:cxn ang="0">
                  <a:pos x="317" y="288"/>
                </a:cxn>
                <a:cxn ang="0">
                  <a:pos x="385" y="288"/>
                </a:cxn>
                <a:cxn ang="0">
                  <a:pos x="190" y="525"/>
                </a:cxn>
              </a:cxnLst>
              <a:rect l="0" t="0" r="r" b="b"/>
              <a:pathLst>
                <a:path w="385" h="525">
                  <a:moveTo>
                    <a:pt x="190" y="525"/>
                  </a:moveTo>
                  <a:lnTo>
                    <a:pt x="0" y="283"/>
                  </a:lnTo>
                  <a:lnTo>
                    <a:pt x="72" y="283"/>
                  </a:lnTo>
                  <a:lnTo>
                    <a:pt x="72" y="0"/>
                  </a:lnTo>
                  <a:lnTo>
                    <a:pt x="317" y="0"/>
                  </a:lnTo>
                  <a:lnTo>
                    <a:pt x="317" y="288"/>
                  </a:lnTo>
                  <a:lnTo>
                    <a:pt x="385" y="288"/>
                  </a:lnTo>
                  <a:lnTo>
                    <a:pt x="190" y="525"/>
                  </a:lnTo>
                  <a:close/>
                </a:path>
              </a:pathLst>
            </a:custGeom>
            <a:solidFill>
              <a:srgbClr val="FF0000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9" name="Freeform 153"/>
            <p:cNvSpPr>
              <a:spLocks/>
            </p:cNvSpPr>
            <p:nvPr/>
          </p:nvSpPr>
          <p:spPr bwMode="auto">
            <a:xfrm>
              <a:off x="1898" y="1806"/>
              <a:ext cx="62" cy="64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53" y="0"/>
                </a:cxn>
                <a:cxn ang="0">
                  <a:pos x="246" y="185"/>
                </a:cxn>
                <a:cxn ang="0">
                  <a:pos x="82" y="258"/>
                </a:cxn>
                <a:cxn ang="0">
                  <a:pos x="0" y="72"/>
                </a:cxn>
              </a:cxnLst>
              <a:rect l="0" t="0" r="r" b="b"/>
              <a:pathLst>
                <a:path w="246" h="258">
                  <a:moveTo>
                    <a:pt x="0" y="72"/>
                  </a:moveTo>
                  <a:lnTo>
                    <a:pt x="153" y="0"/>
                  </a:lnTo>
                  <a:lnTo>
                    <a:pt x="246" y="185"/>
                  </a:lnTo>
                  <a:lnTo>
                    <a:pt x="82" y="258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0" name="Freeform 154"/>
            <p:cNvSpPr>
              <a:spLocks/>
            </p:cNvSpPr>
            <p:nvPr/>
          </p:nvSpPr>
          <p:spPr bwMode="auto">
            <a:xfrm>
              <a:off x="2044" y="1741"/>
              <a:ext cx="62" cy="65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154" y="0"/>
                </a:cxn>
                <a:cxn ang="0">
                  <a:pos x="246" y="187"/>
                </a:cxn>
                <a:cxn ang="0">
                  <a:pos x="82" y="258"/>
                </a:cxn>
                <a:cxn ang="0">
                  <a:pos x="0" y="62"/>
                </a:cxn>
              </a:cxnLst>
              <a:rect l="0" t="0" r="r" b="b"/>
              <a:pathLst>
                <a:path w="246" h="258">
                  <a:moveTo>
                    <a:pt x="0" y="62"/>
                  </a:moveTo>
                  <a:lnTo>
                    <a:pt x="154" y="0"/>
                  </a:lnTo>
                  <a:lnTo>
                    <a:pt x="246" y="187"/>
                  </a:lnTo>
                  <a:lnTo>
                    <a:pt x="82" y="258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1" name="Freeform 155"/>
            <p:cNvSpPr>
              <a:spLocks/>
            </p:cNvSpPr>
            <p:nvPr/>
          </p:nvSpPr>
          <p:spPr bwMode="auto">
            <a:xfrm>
              <a:off x="2001" y="1847"/>
              <a:ext cx="66" cy="54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204" y="0"/>
                </a:cxn>
                <a:cxn ang="0">
                  <a:pos x="265" y="134"/>
                </a:cxn>
                <a:cxn ang="0">
                  <a:pos x="50" y="219"/>
                </a:cxn>
                <a:cxn ang="0">
                  <a:pos x="0" y="82"/>
                </a:cxn>
              </a:cxnLst>
              <a:rect l="0" t="0" r="r" b="b"/>
              <a:pathLst>
                <a:path w="265" h="219">
                  <a:moveTo>
                    <a:pt x="0" y="82"/>
                  </a:moveTo>
                  <a:lnTo>
                    <a:pt x="204" y="0"/>
                  </a:lnTo>
                  <a:lnTo>
                    <a:pt x="265" y="134"/>
                  </a:lnTo>
                  <a:lnTo>
                    <a:pt x="50" y="219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2" name="Freeform 156"/>
            <p:cNvSpPr>
              <a:spLocks/>
            </p:cNvSpPr>
            <p:nvPr/>
          </p:nvSpPr>
          <p:spPr bwMode="auto">
            <a:xfrm>
              <a:off x="1903" y="1813"/>
              <a:ext cx="39" cy="18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53" y="0"/>
                </a:cxn>
                <a:cxn ang="0">
                  <a:pos x="0" y="72"/>
                </a:cxn>
              </a:cxnLst>
              <a:rect l="0" t="0" r="r" b="b"/>
              <a:pathLst>
                <a:path w="153" h="72">
                  <a:moveTo>
                    <a:pt x="0" y="72"/>
                  </a:moveTo>
                  <a:lnTo>
                    <a:pt x="153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3" name="Freeform 157"/>
            <p:cNvSpPr>
              <a:spLocks/>
            </p:cNvSpPr>
            <p:nvPr/>
          </p:nvSpPr>
          <p:spPr bwMode="auto">
            <a:xfrm>
              <a:off x="1916" y="1839"/>
              <a:ext cx="38" cy="21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154" y="0"/>
                </a:cxn>
                <a:cxn ang="0">
                  <a:pos x="0" y="8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154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4" name="Freeform 158"/>
            <p:cNvSpPr>
              <a:spLocks/>
            </p:cNvSpPr>
            <p:nvPr/>
          </p:nvSpPr>
          <p:spPr bwMode="auto">
            <a:xfrm>
              <a:off x="2049" y="1751"/>
              <a:ext cx="36" cy="16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1" y="61"/>
                </a:cxn>
                <a:cxn ang="0">
                  <a:pos x="4" y="58"/>
                </a:cxn>
                <a:cxn ang="0">
                  <a:pos x="11" y="56"/>
                </a:cxn>
                <a:cxn ang="0">
                  <a:pos x="20" y="51"/>
                </a:cxn>
                <a:cxn ang="0">
                  <a:pos x="30" y="47"/>
                </a:cxn>
                <a:cxn ang="0">
                  <a:pos x="42" y="42"/>
                </a:cxn>
                <a:cxn ang="0">
                  <a:pos x="55" y="36"/>
                </a:cxn>
                <a:cxn ang="0">
                  <a:pos x="68" y="30"/>
                </a:cxn>
                <a:cxn ang="0">
                  <a:pos x="80" y="24"/>
                </a:cxn>
                <a:cxn ang="0">
                  <a:pos x="93" y="18"/>
                </a:cxn>
                <a:cxn ang="0">
                  <a:pos x="105" y="14"/>
                </a:cxn>
                <a:cxn ang="0">
                  <a:pos x="115" y="9"/>
                </a:cxn>
                <a:cxn ang="0">
                  <a:pos x="126" y="4"/>
                </a:cxn>
                <a:cxn ang="0">
                  <a:pos x="134" y="2"/>
                </a:cxn>
                <a:cxn ang="0">
                  <a:pos x="140" y="0"/>
                </a:cxn>
                <a:cxn ang="0">
                  <a:pos x="144" y="0"/>
                </a:cxn>
                <a:cxn ang="0">
                  <a:pos x="0" y="62"/>
                </a:cxn>
              </a:cxnLst>
              <a:rect l="0" t="0" r="r" b="b"/>
              <a:pathLst>
                <a:path w="144" h="62">
                  <a:moveTo>
                    <a:pt x="0" y="62"/>
                  </a:moveTo>
                  <a:lnTo>
                    <a:pt x="1" y="61"/>
                  </a:lnTo>
                  <a:lnTo>
                    <a:pt x="4" y="58"/>
                  </a:lnTo>
                  <a:lnTo>
                    <a:pt x="11" y="56"/>
                  </a:lnTo>
                  <a:lnTo>
                    <a:pt x="20" y="51"/>
                  </a:lnTo>
                  <a:lnTo>
                    <a:pt x="30" y="47"/>
                  </a:lnTo>
                  <a:lnTo>
                    <a:pt x="42" y="42"/>
                  </a:lnTo>
                  <a:lnTo>
                    <a:pt x="55" y="36"/>
                  </a:lnTo>
                  <a:lnTo>
                    <a:pt x="68" y="30"/>
                  </a:lnTo>
                  <a:lnTo>
                    <a:pt x="80" y="24"/>
                  </a:lnTo>
                  <a:lnTo>
                    <a:pt x="93" y="18"/>
                  </a:lnTo>
                  <a:lnTo>
                    <a:pt x="105" y="14"/>
                  </a:lnTo>
                  <a:lnTo>
                    <a:pt x="115" y="9"/>
                  </a:lnTo>
                  <a:lnTo>
                    <a:pt x="126" y="4"/>
                  </a:lnTo>
                  <a:lnTo>
                    <a:pt x="134" y="2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5" name="Freeform 159"/>
            <p:cNvSpPr>
              <a:spLocks/>
            </p:cNvSpPr>
            <p:nvPr/>
          </p:nvSpPr>
          <p:spPr bwMode="auto">
            <a:xfrm>
              <a:off x="2062" y="1774"/>
              <a:ext cx="39" cy="19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53" y="0"/>
                </a:cxn>
                <a:cxn ang="0">
                  <a:pos x="0" y="73"/>
                </a:cxn>
              </a:cxnLst>
              <a:rect l="0" t="0" r="r" b="b"/>
              <a:pathLst>
                <a:path w="153" h="73">
                  <a:moveTo>
                    <a:pt x="0" y="73"/>
                  </a:moveTo>
                  <a:lnTo>
                    <a:pt x="153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6" name="Freeform 160"/>
            <p:cNvSpPr>
              <a:spLocks/>
            </p:cNvSpPr>
            <p:nvPr/>
          </p:nvSpPr>
          <p:spPr bwMode="auto">
            <a:xfrm>
              <a:off x="2042" y="1852"/>
              <a:ext cx="15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" y="123"/>
                </a:cxn>
                <a:cxn ang="0">
                  <a:pos x="0" y="0"/>
                </a:cxn>
              </a:cxnLst>
              <a:rect l="0" t="0" r="r" b="b"/>
              <a:pathLst>
                <a:path w="61" h="123">
                  <a:moveTo>
                    <a:pt x="0" y="0"/>
                  </a:moveTo>
                  <a:lnTo>
                    <a:pt x="61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7" name="Freeform 161"/>
            <p:cNvSpPr>
              <a:spLocks/>
            </p:cNvSpPr>
            <p:nvPr/>
          </p:nvSpPr>
          <p:spPr bwMode="auto">
            <a:xfrm>
              <a:off x="2009" y="1865"/>
              <a:ext cx="12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123"/>
                </a:cxn>
                <a:cxn ang="0">
                  <a:pos x="0" y="0"/>
                </a:cxn>
              </a:cxnLst>
              <a:rect l="0" t="0" r="r" b="b"/>
              <a:pathLst>
                <a:path w="51" h="123">
                  <a:moveTo>
                    <a:pt x="0" y="0"/>
                  </a:moveTo>
                  <a:lnTo>
                    <a:pt x="51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8"/>
            </a:solidFill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8" name="Freeform 162"/>
            <p:cNvSpPr>
              <a:spLocks/>
            </p:cNvSpPr>
            <p:nvPr/>
          </p:nvSpPr>
          <p:spPr bwMode="auto">
            <a:xfrm>
              <a:off x="2040" y="1890"/>
              <a:ext cx="966" cy="1832"/>
            </a:xfrm>
            <a:custGeom>
              <a:avLst/>
              <a:gdLst/>
              <a:ahLst/>
              <a:cxnLst>
                <a:cxn ang="0">
                  <a:pos x="3866" y="7328"/>
                </a:cxn>
                <a:cxn ang="0">
                  <a:pos x="3562" y="7254"/>
                </a:cxn>
                <a:cxn ang="0">
                  <a:pos x="3253" y="7039"/>
                </a:cxn>
                <a:cxn ang="0">
                  <a:pos x="2941" y="6701"/>
                </a:cxn>
                <a:cxn ang="0">
                  <a:pos x="2628" y="6261"/>
                </a:cxn>
                <a:cxn ang="0">
                  <a:pos x="2318" y="5738"/>
                </a:cxn>
                <a:cxn ang="0">
                  <a:pos x="2015" y="5148"/>
                </a:cxn>
                <a:cxn ang="0">
                  <a:pos x="1720" y="4516"/>
                </a:cxn>
                <a:cxn ang="0">
                  <a:pos x="1439" y="3858"/>
                </a:cxn>
                <a:cxn ang="0">
                  <a:pos x="1172" y="3193"/>
                </a:cxn>
                <a:cxn ang="0">
                  <a:pos x="924" y="2542"/>
                </a:cxn>
                <a:cxn ang="0">
                  <a:pos x="698" y="1923"/>
                </a:cxn>
                <a:cxn ang="0">
                  <a:pos x="496" y="1357"/>
                </a:cxn>
                <a:cxn ang="0">
                  <a:pos x="323" y="862"/>
                </a:cxn>
                <a:cxn ang="0">
                  <a:pos x="180" y="457"/>
                </a:cxn>
                <a:cxn ang="0">
                  <a:pos x="71" y="163"/>
                </a:cxn>
                <a:cxn ang="0">
                  <a:pos x="0" y="0"/>
                </a:cxn>
              </a:cxnLst>
              <a:rect l="0" t="0" r="r" b="b"/>
              <a:pathLst>
                <a:path w="3866" h="7328">
                  <a:moveTo>
                    <a:pt x="3866" y="7328"/>
                  </a:moveTo>
                  <a:lnTo>
                    <a:pt x="3562" y="7254"/>
                  </a:lnTo>
                  <a:lnTo>
                    <a:pt x="3253" y="7039"/>
                  </a:lnTo>
                  <a:lnTo>
                    <a:pt x="2941" y="6701"/>
                  </a:lnTo>
                  <a:lnTo>
                    <a:pt x="2628" y="6261"/>
                  </a:lnTo>
                  <a:lnTo>
                    <a:pt x="2318" y="5738"/>
                  </a:lnTo>
                  <a:lnTo>
                    <a:pt x="2015" y="5148"/>
                  </a:lnTo>
                  <a:lnTo>
                    <a:pt x="1720" y="4516"/>
                  </a:lnTo>
                  <a:lnTo>
                    <a:pt x="1439" y="3858"/>
                  </a:lnTo>
                  <a:lnTo>
                    <a:pt x="1172" y="3193"/>
                  </a:lnTo>
                  <a:lnTo>
                    <a:pt x="924" y="2542"/>
                  </a:lnTo>
                  <a:lnTo>
                    <a:pt x="698" y="1923"/>
                  </a:lnTo>
                  <a:lnTo>
                    <a:pt x="496" y="1357"/>
                  </a:lnTo>
                  <a:lnTo>
                    <a:pt x="323" y="862"/>
                  </a:lnTo>
                  <a:lnTo>
                    <a:pt x="180" y="457"/>
                  </a:lnTo>
                  <a:lnTo>
                    <a:pt x="71" y="163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9" name="Freeform 163"/>
            <p:cNvSpPr>
              <a:spLocks/>
            </p:cNvSpPr>
            <p:nvPr/>
          </p:nvSpPr>
          <p:spPr bwMode="auto">
            <a:xfrm>
              <a:off x="3006" y="3712"/>
              <a:ext cx="1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0" name="Freeform 164"/>
            <p:cNvSpPr>
              <a:spLocks/>
            </p:cNvSpPr>
            <p:nvPr/>
          </p:nvSpPr>
          <p:spPr bwMode="auto">
            <a:xfrm>
              <a:off x="2031" y="1885"/>
              <a:ext cx="18" cy="10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70" y="0"/>
                </a:cxn>
                <a:cxn ang="0">
                  <a:pos x="0" y="40"/>
                </a:cxn>
              </a:cxnLst>
              <a:rect l="0" t="0" r="r" b="b"/>
              <a:pathLst>
                <a:path w="70" h="40">
                  <a:moveTo>
                    <a:pt x="0" y="40"/>
                  </a:moveTo>
                  <a:lnTo>
                    <a:pt x="7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1" name="Freeform 165"/>
            <p:cNvSpPr>
              <a:spLocks/>
            </p:cNvSpPr>
            <p:nvPr/>
          </p:nvSpPr>
          <p:spPr bwMode="auto">
            <a:xfrm>
              <a:off x="5064" y="3447"/>
              <a:ext cx="5" cy="6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0" y="0"/>
                </a:cxn>
                <a:cxn ang="0">
                  <a:pos x="16" y="23"/>
                </a:cxn>
              </a:cxnLst>
              <a:rect l="0" t="0" r="r" b="b"/>
              <a:pathLst>
                <a:path w="16" h="23">
                  <a:moveTo>
                    <a:pt x="16" y="23"/>
                  </a:moveTo>
                  <a:lnTo>
                    <a:pt x="0" y="0"/>
                  </a:lnTo>
                  <a:lnTo>
                    <a:pt x="16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2" name="Freeform 166"/>
            <p:cNvSpPr>
              <a:spLocks/>
            </p:cNvSpPr>
            <p:nvPr/>
          </p:nvSpPr>
          <p:spPr bwMode="auto">
            <a:xfrm>
              <a:off x="5124" y="3342"/>
              <a:ext cx="7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5"/>
                </a:cxn>
                <a:cxn ang="0">
                  <a:pos x="0" y="0"/>
                </a:cxn>
              </a:cxnLst>
              <a:rect l="0" t="0" r="r" b="b"/>
              <a:pathLst>
                <a:path w="28" h="5">
                  <a:moveTo>
                    <a:pt x="0" y="0"/>
                  </a:moveTo>
                  <a:lnTo>
                    <a:pt x="28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3" name="Freeform 167"/>
            <p:cNvSpPr>
              <a:spLocks/>
            </p:cNvSpPr>
            <p:nvPr/>
          </p:nvSpPr>
          <p:spPr bwMode="auto">
            <a:xfrm>
              <a:off x="5124" y="3342"/>
              <a:ext cx="7" cy="1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0" y="0"/>
                </a:cxn>
                <a:cxn ang="0">
                  <a:pos x="28" y="5"/>
                </a:cxn>
              </a:cxnLst>
              <a:rect l="0" t="0" r="r" b="b"/>
              <a:pathLst>
                <a:path w="28" h="5">
                  <a:moveTo>
                    <a:pt x="28" y="5"/>
                  </a:moveTo>
                  <a:lnTo>
                    <a:pt x="0" y="0"/>
                  </a:lnTo>
                  <a:lnTo>
                    <a:pt x="28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4" name="Freeform 168"/>
            <p:cNvSpPr>
              <a:spLocks/>
            </p:cNvSpPr>
            <p:nvPr/>
          </p:nvSpPr>
          <p:spPr bwMode="auto">
            <a:xfrm>
              <a:off x="5064" y="3051"/>
              <a:ext cx="5" cy="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4" y="0"/>
                </a:cxn>
                <a:cxn ang="0">
                  <a:pos x="0" y="17"/>
                </a:cxn>
              </a:cxnLst>
              <a:rect l="0" t="0" r="r" b="b"/>
              <a:pathLst>
                <a:path w="24" h="17">
                  <a:moveTo>
                    <a:pt x="0" y="17"/>
                  </a:moveTo>
                  <a:lnTo>
                    <a:pt x="24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5" name="Freeform 169"/>
            <p:cNvSpPr>
              <a:spLocks/>
            </p:cNvSpPr>
            <p:nvPr/>
          </p:nvSpPr>
          <p:spPr bwMode="auto">
            <a:xfrm>
              <a:off x="5064" y="3052"/>
              <a:ext cx="5" cy="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1"/>
                </a:cxn>
                <a:cxn ang="0">
                  <a:pos x="24" y="0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lnTo>
                    <a:pt x="0" y="1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6" name="Freeform 170"/>
            <p:cNvSpPr>
              <a:spLocks/>
            </p:cNvSpPr>
            <p:nvPr/>
          </p:nvSpPr>
          <p:spPr bwMode="auto">
            <a:xfrm>
              <a:off x="4996" y="2759"/>
              <a:ext cx="7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"/>
                </a:cxn>
                <a:cxn ang="0">
                  <a:pos x="0" y="0"/>
                </a:cxn>
              </a:cxnLst>
              <a:rect l="0" t="0" r="r" b="b"/>
              <a:pathLst>
                <a:path w="28" h="2">
                  <a:moveTo>
                    <a:pt x="0" y="0"/>
                  </a:moveTo>
                  <a:lnTo>
                    <a:pt x="2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7" name="Freeform 171"/>
            <p:cNvSpPr>
              <a:spLocks/>
            </p:cNvSpPr>
            <p:nvPr/>
          </p:nvSpPr>
          <p:spPr bwMode="auto">
            <a:xfrm>
              <a:off x="4996" y="2759"/>
              <a:ext cx="7" cy="1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0" y="0"/>
                </a:cxn>
                <a:cxn ang="0">
                  <a:pos x="28" y="2"/>
                </a:cxn>
              </a:cxnLst>
              <a:rect l="0" t="0" r="r" b="b"/>
              <a:pathLst>
                <a:path w="28" h="2">
                  <a:moveTo>
                    <a:pt x="28" y="2"/>
                  </a:moveTo>
                  <a:lnTo>
                    <a:pt x="0" y="0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8" name="Freeform 172"/>
            <p:cNvSpPr>
              <a:spLocks/>
            </p:cNvSpPr>
            <p:nvPr/>
          </p:nvSpPr>
          <p:spPr bwMode="auto">
            <a:xfrm>
              <a:off x="5070" y="2605"/>
              <a:ext cx="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22"/>
                </a:cxn>
                <a:cxn ang="0">
                  <a:pos x="0" y="0"/>
                </a:cxn>
              </a:cxnLst>
              <a:rect l="0" t="0" r="r" b="b"/>
              <a:pathLst>
                <a:path w="19" h="22">
                  <a:moveTo>
                    <a:pt x="0" y="0"/>
                  </a:moveTo>
                  <a:lnTo>
                    <a:pt x="19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9" name="Line 173"/>
            <p:cNvSpPr>
              <a:spLocks noChangeShapeType="1"/>
            </p:cNvSpPr>
            <p:nvPr/>
          </p:nvSpPr>
          <p:spPr bwMode="auto">
            <a:xfrm flipH="1">
              <a:off x="5069" y="2607"/>
              <a:ext cx="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0" name="Rectangle 174"/>
            <p:cNvSpPr>
              <a:spLocks noChangeArrowheads="1"/>
            </p:cNvSpPr>
            <p:nvPr/>
          </p:nvSpPr>
          <p:spPr bwMode="auto">
            <a:xfrm>
              <a:off x="1303" y="2434"/>
              <a:ext cx="274" cy="163"/>
            </a:xfrm>
            <a:prstGeom prst="rect">
              <a:avLst/>
            </a:prstGeom>
            <a:gradFill rotWithShape="0">
              <a:gsLst>
                <a:gs pos="0">
                  <a:srgbClr val="4D4D4D"/>
                </a:gs>
                <a:gs pos="50000">
                  <a:srgbClr val="4D4D4D">
                    <a:gamma/>
                    <a:tint val="21961"/>
                    <a:invGamma/>
                  </a:srgbClr>
                </a:gs>
                <a:gs pos="100000">
                  <a:srgbClr val="4D4D4D"/>
                </a:gs>
              </a:gsLst>
              <a:lin ang="0" scaled="1"/>
            </a:gradFill>
            <a:ln w="6350">
              <a:solidFill>
                <a:srgbClr val="1C1C1C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91" name="Rectangle 175"/>
            <p:cNvSpPr>
              <a:spLocks noChangeArrowheads="1"/>
            </p:cNvSpPr>
            <p:nvPr/>
          </p:nvSpPr>
          <p:spPr bwMode="auto">
            <a:xfrm>
              <a:off x="2409" y="2434"/>
              <a:ext cx="274" cy="163"/>
            </a:xfrm>
            <a:prstGeom prst="rect">
              <a:avLst/>
            </a:prstGeom>
            <a:gradFill rotWithShape="0">
              <a:gsLst>
                <a:gs pos="0">
                  <a:srgbClr val="4D4D4D"/>
                </a:gs>
                <a:gs pos="50000">
                  <a:srgbClr val="4D4D4D">
                    <a:gamma/>
                    <a:tint val="21961"/>
                    <a:invGamma/>
                  </a:srgbClr>
                </a:gs>
                <a:gs pos="100000">
                  <a:srgbClr val="4D4D4D"/>
                </a:gs>
              </a:gsLst>
              <a:lin ang="0" scaled="1"/>
            </a:gradFill>
            <a:ln w="6350">
              <a:solidFill>
                <a:srgbClr val="1C1C1C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92" name="Rectangle 176"/>
            <p:cNvSpPr>
              <a:spLocks noChangeArrowheads="1"/>
            </p:cNvSpPr>
            <p:nvPr/>
          </p:nvSpPr>
          <p:spPr bwMode="auto">
            <a:xfrm>
              <a:off x="3506" y="2434"/>
              <a:ext cx="274" cy="163"/>
            </a:xfrm>
            <a:prstGeom prst="rect">
              <a:avLst/>
            </a:prstGeom>
            <a:gradFill rotWithShape="0">
              <a:gsLst>
                <a:gs pos="0">
                  <a:srgbClr val="4D4D4D"/>
                </a:gs>
                <a:gs pos="50000">
                  <a:srgbClr val="4D4D4D">
                    <a:gamma/>
                    <a:tint val="21961"/>
                    <a:invGamma/>
                  </a:srgbClr>
                </a:gs>
                <a:gs pos="100000">
                  <a:srgbClr val="4D4D4D"/>
                </a:gs>
              </a:gsLst>
              <a:lin ang="0" scaled="1"/>
            </a:gradFill>
            <a:ln w="6350">
              <a:solidFill>
                <a:srgbClr val="1C1C1C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93" name="Rectangle 177"/>
            <p:cNvSpPr>
              <a:spLocks noChangeArrowheads="1"/>
            </p:cNvSpPr>
            <p:nvPr/>
          </p:nvSpPr>
          <p:spPr bwMode="auto">
            <a:xfrm>
              <a:off x="4602" y="2434"/>
              <a:ext cx="274" cy="163"/>
            </a:xfrm>
            <a:prstGeom prst="rect">
              <a:avLst/>
            </a:prstGeom>
            <a:gradFill rotWithShape="0">
              <a:gsLst>
                <a:gs pos="0">
                  <a:srgbClr val="4D4D4D"/>
                </a:gs>
                <a:gs pos="50000">
                  <a:srgbClr val="4D4D4D">
                    <a:gamma/>
                    <a:tint val="21961"/>
                    <a:invGamma/>
                  </a:srgbClr>
                </a:gs>
                <a:gs pos="100000">
                  <a:srgbClr val="4D4D4D"/>
                </a:gs>
              </a:gsLst>
              <a:lin ang="0" scaled="1"/>
            </a:gradFill>
            <a:ln w="6350">
              <a:solidFill>
                <a:srgbClr val="1C1C1C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94" name="Freeform 178" descr="\\Nt_server\data\MAC\RHOELTGE\AUTOFAX\For Slides\std_background.BMP"/>
            <p:cNvSpPr>
              <a:spLocks/>
            </p:cNvSpPr>
            <p:nvPr/>
          </p:nvSpPr>
          <p:spPr bwMode="auto">
            <a:xfrm>
              <a:off x="741" y="2572"/>
              <a:ext cx="360" cy="91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57" y="0"/>
                </a:cxn>
                <a:cxn ang="0">
                  <a:pos x="257" y="231"/>
                </a:cxn>
                <a:cxn ang="0">
                  <a:pos x="360" y="317"/>
                </a:cxn>
                <a:cxn ang="0">
                  <a:pos x="206" y="403"/>
                </a:cxn>
                <a:cxn ang="0">
                  <a:pos x="266" y="463"/>
                </a:cxn>
                <a:cxn ang="0">
                  <a:pos x="266" y="917"/>
                </a:cxn>
                <a:cxn ang="0">
                  <a:pos x="120" y="917"/>
                </a:cxn>
                <a:cxn ang="0">
                  <a:pos x="129" y="514"/>
                </a:cxn>
                <a:cxn ang="0">
                  <a:pos x="0" y="394"/>
                </a:cxn>
                <a:cxn ang="0">
                  <a:pos x="180" y="291"/>
                </a:cxn>
                <a:cxn ang="0">
                  <a:pos x="129" y="231"/>
                </a:cxn>
                <a:cxn ang="0">
                  <a:pos x="129" y="0"/>
                </a:cxn>
              </a:cxnLst>
              <a:rect l="0" t="0" r="r" b="b"/>
              <a:pathLst>
                <a:path w="360" h="917">
                  <a:moveTo>
                    <a:pt x="60" y="0"/>
                  </a:moveTo>
                  <a:lnTo>
                    <a:pt x="257" y="0"/>
                  </a:lnTo>
                  <a:lnTo>
                    <a:pt x="257" y="231"/>
                  </a:lnTo>
                  <a:lnTo>
                    <a:pt x="360" y="317"/>
                  </a:lnTo>
                  <a:lnTo>
                    <a:pt x="206" y="403"/>
                  </a:lnTo>
                  <a:lnTo>
                    <a:pt x="266" y="463"/>
                  </a:lnTo>
                  <a:lnTo>
                    <a:pt x="266" y="917"/>
                  </a:lnTo>
                  <a:lnTo>
                    <a:pt x="120" y="917"/>
                  </a:lnTo>
                  <a:lnTo>
                    <a:pt x="129" y="514"/>
                  </a:lnTo>
                  <a:lnTo>
                    <a:pt x="0" y="394"/>
                  </a:lnTo>
                  <a:lnTo>
                    <a:pt x="180" y="291"/>
                  </a:lnTo>
                  <a:lnTo>
                    <a:pt x="129" y="231"/>
                  </a:lnTo>
                  <a:lnTo>
                    <a:pt x="129" y="0"/>
                  </a:lnTo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95" name="Freeform 179" descr="\\Nt_server\data\MAC\RHOELTGE\AUTOFAX\For Slides\std_background.BMP"/>
            <p:cNvSpPr>
              <a:spLocks/>
            </p:cNvSpPr>
            <p:nvPr/>
          </p:nvSpPr>
          <p:spPr bwMode="auto">
            <a:xfrm>
              <a:off x="5027" y="2572"/>
              <a:ext cx="360" cy="917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57" y="0"/>
                </a:cxn>
                <a:cxn ang="0">
                  <a:pos x="257" y="231"/>
                </a:cxn>
                <a:cxn ang="0">
                  <a:pos x="360" y="317"/>
                </a:cxn>
                <a:cxn ang="0">
                  <a:pos x="206" y="403"/>
                </a:cxn>
                <a:cxn ang="0">
                  <a:pos x="266" y="463"/>
                </a:cxn>
                <a:cxn ang="0">
                  <a:pos x="266" y="917"/>
                </a:cxn>
                <a:cxn ang="0">
                  <a:pos x="120" y="917"/>
                </a:cxn>
                <a:cxn ang="0">
                  <a:pos x="129" y="514"/>
                </a:cxn>
                <a:cxn ang="0">
                  <a:pos x="0" y="394"/>
                </a:cxn>
                <a:cxn ang="0">
                  <a:pos x="180" y="291"/>
                </a:cxn>
                <a:cxn ang="0">
                  <a:pos x="129" y="231"/>
                </a:cxn>
                <a:cxn ang="0">
                  <a:pos x="129" y="0"/>
                </a:cxn>
              </a:cxnLst>
              <a:rect l="0" t="0" r="r" b="b"/>
              <a:pathLst>
                <a:path w="360" h="917">
                  <a:moveTo>
                    <a:pt x="60" y="0"/>
                  </a:moveTo>
                  <a:lnTo>
                    <a:pt x="257" y="0"/>
                  </a:lnTo>
                  <a:lnTo>
                    <a:pt x="257" y="231"/>
                  </a:lnTo>
                  <a:lnTo>
                    <a:pt x="360" y="317"/>
                  </a:lnTo>
                  <a:lnTo>
                    <a:pt x="206" y="403"/>
                  </a:lnTo>
                  <a:lnTo>
                    <a:pt x="266" y="463"/>
                  </a:lnTo>
                  <a:lnTo>
                    <a:pt x="266" y="917"/>
                  </a:lnTo>
                  <a:lnTo>
                    <a:pt x="120" y="917"/>
                  </a:lnTo>
                  <a:lnTo>
                    <a:pt x="129" y="514"/>
                  </a:lnTo>
                  <a:lnTo>
                    <a:pt x="0" y="394"/>
                  </a:lnTo>
                  <a:lnTo>
                    <a:pt x="180" y="291"/>
                  </a:lnTo>
                  <a:lnTo>
                    <a:pt x="129" y="231"/>
                  </a:lnTo>
                  <a:lnTo>
                    <a:pt x="129" y="0"/>
                  </a:lnTo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Surge Valve Operation</a:t>
            </a:r>
          </a:p>
        </p:txBody>
      </p:sp>
      <p:pic>
        <p:nvPicPr>
          <p:cNvPr id="4301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0" y="1628775"/>
            <a:ext cx="7608888" cy="41354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8470900" cy="838200"/>
          </a:xfrm>
        </p:spPr>
        <p:txBody>
          <a:bodyPr/>
          <a:lstStyle/>
          <a:p>
            <a:r>
              <a:rPr lang="en-US" altLang="zh-CN"/>
              <a:t>Application</a:t>
            </a: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8350" y="1649413"/>
          <a:ext cx="7931150" cy="4435475"/>
        </p:xfrm>
        <a:graphic>
          <a:graphicData uri="http://schemas.openxmlformats.org/presentationml/2006/ole">
            <p:oleObj spid="_x0000_s3074" name="文档" r:id="rId3" imgW="7937640" imgH="443880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BHA Typical Bag and Pulse-Pleat  Dust Collector 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286000" y="1981200"/>
            <a:ext cx="59436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ea typeface="宋体" pitchFamily="2" charset="-122"/>
            </a:endParaRPr>
          </a:p>
        </p:txBody>
      </p:sp>
      <p:pic>
        <p:nvPicPr>
          <p:cNvPr id="18438" name="Picture 6" descr="E:\My Documents\Pictures\GOYEN\O14-ca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19200"/>
            <a:ext cx="3451225" cy="4953000"/>
          </a:xfrm>
          <a:prstGeom prst="rect">
            <a:avLst/>
          </a:prstGeom>
          <a:noFill/>
          <a:ln w="9525">
            <a:solidFill>
              <a:srgbClr val="00CCFF"/>
            </a:solidFill>
            <a:miter lim="800000"/>
            <a:headEnd/>
            <a:tailEnd/>
          </a:ln>
        </p:spPr>
      </p:pic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800600" y="2057400"/>
            <a:ext cx="3810000" cy="29003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300">
              <a:latin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300">
                <a:latin typeface="黑体" pitchFamily="2" charset="-122"/>
              </a:rPr>
              <a:t>All Model can be customized based on on-site situation</a:t>
            </a:r>
          </a:p>
          <a:p>
            <a:pPr>
              <a:spcBef>
                <a:spcPct val="50000"/>
              </a:spcBef>
            </a:pPr>
            <a:r>
              <a:rPr lang="en-US" altLang="zh-CN" sz="2300">
                <a:latin typeface="黑体" pitchFamily="2" charset="-122"/>
              </a:rPr>
              <a:t>BHA Pulse Pleat</a:t>
            </a:r>
            <a:r>
              <a:rPr lang="en-US" altLang="zh-CN" sz="2300" baseline="30000">
                <a:latin typeface="CG Omega"/>
              </a:rPr>
              <a:t>®</a:t>
            </a:r>
            <a:r>
              <a:rPr lang="en-US" altLang="zh-CN" sz="2300">
                <a:latin typeface="黑体" pitchFamily="2" charset="-122"/>
              </a:rPr>
              <a:t> is registered trade mark of BHA Group </a:t>
            </a:r>
            <a:r>
              <a:rPr lang="zh-CN" altLang="en-US" sz="2300">
                <a:latin typeface="黑体" pitchFamily="2" charset="-122"/>
              </a:rPr>
              <a:t>。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57400" y="1219200"/>
            <a:ext cx="5486400" cy="5302250"/>
            <a:chOff x="1646" y="926"/>
            <a:chExt cx="2973" cy="2873"/>
          </a:xfrm>
        </p:grpSpPr>
        <p:sp>
          <p:nvSpPr>
            <p:cNvPr id="40963" name="Rectangle 3"/>
            <p:cNvSpPr>
              <a:spLocks noChangeArrowheads="1"/>
            </p:cNvSpPr>
            <p:nvPr/>
          </p:nvSpPr>
          <p:spPr bwMode="auto">
            <a:xfrm>
              <a:off x="1646" y="926"/>
              <a:ext cx="2657" cy="287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474747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964" name="Picture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46" y="1110"/>
              <a:ext cx="2873" cy="26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</p:pic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3255" y="1392"/>
              <a:ext cx="927" cy="2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lIns="22225" tIns="30162" rIns="22225" bIns="30162"/>
            <a:lstStyle/>
            <a:p>
              <a:pPr defTabSz="1033463" eaLnBrk="0" hangingPunct="0">
                <a:lnSpc>
                  <a:spcPts val="1800"/>
                </a:lnSpc>
                <a:tabLst>
                  <a:tab pos="515938" algn="l"/>
                  <a:tab pos="1033463" algn="l"/>
                  <a:tab pos="1549400" algn="l"/>
                </a:tabLst>
              </a:pPr>
              <a:r>
                <a:rPr kumimoji="0" lang="en-US" altLang="zh-CN" sz="2000" b="1">
                  <a:ea typeface="宋体" pitchFamily="2" charset="-122"/>
                </a:rPr>
                <a:t>Cartridges</a:t>
              </a:r>
            </a:p>
          </p:txBody>
        </p:sp>
        <p:sp>
          <p:nvSpPr>
            <p:cNvPr id="40966" name="Line 6"/>
            <p:cNvSpPr>
              <a:spLocks noChangeShapeType="1"/>
            </p:cNvSpPr>
            <p:nvPr/>
          </p:nvSpPr>
          <p:spPr bwMode="auto">
            <a:xfrm flipH="1">
              <a:off x="2804" y="1588"/>
              <a:ext cx="836" cy="28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 type="triangle" w="med" len="med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>
                <a:ea typeface="宋体" pitchFamily="2" charset="-122"/>
              </a:rPr>
              <a:t>BHA Typical Lever-Lift Cartridge Collector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470900" cy="838200"/>
          </a:xfrm>
        </p:spPr>
        <p:txBody>
          <a:bodyPr/>
          <a:lstStyle/>
          <a:p>
            <a:pPr algn="l"/>
            <a:r>
              <a:rPr lang="en-US" altLang="zh-CN" sz="2800"/>
              <a:t>BHA</a:t>
            </a:r>
            <a:r>
              <a:rPr lang="zh-CN" altLang="en-US" sz="2800"/>
              <a:t>脉冲喷吹除尘器特点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4419600" cy="4191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en-US" altLang="zh-CN" sz="2400"/>
              <a:t> </a:t>
            </a:r>
            <a:r>
              <a:rPr lang="zh-CN" altLang="en-US" sz="2400"/>
              <a:t>采用</a:t>
            </a:r>
            <a:r>
              <a:rPr lang="en-US" altLang="zh-CN" sz="2400"/>
              <a:t>Pulse-Pleat </a:t>
            </a:r>
            <a:r>
              <a:rPr lang="en-US" altLang="zh-CN" sz="2400" baseline="30000"/>
              <a:t>®</a:t>
            </a:r>
            <a:r>
              <a:rPr lang="zh-CN" altLang="en-US" sz="2400"/>
              <a:t>褶式滤筒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zh-CN" altLang="en-US" sz="2400"/>
              <a:t>  或</a:t>
            </a:r>
            <a:r>
              <a:rPr lang="en-US" altLang="zh-CN" sz="2400"/>
              <a:t>BHA-Tex </a:t>
            </a:r>
            <a:r>
              <a:rPr lang="en-US" altLang="zh-CN" sz="2400" baseline="30000"/>
              <a:t>®</a:t>
            </a:r>
            <a:r>
              <a:rPr lang="zh-CN" altLang="en-US" sz="2400"/>
              <a:t>覆膜滤袋作过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zh-CN" altLang="en-US" sz="2400"/>
              <a:t>  滤元件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400"/>
              <a:t> 紧凑型设计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400"/>
              <a:t> 清灰用压缩空气耗量小 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400"/>
              <a:t> 压缩气包排水阀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400"/>
              <a:t> 按实际工况设计定制</a:t>
            </a:r>
          </a:p>
          <a:p>
            <a:pPr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400"/>
              <a:t> 可定压差清灰或定时清灰</a:t>
            </a:r>
          </a:p>
        </p:txBody>
      </p:sp>
      <p:pic>
        <p:nvPicPr>
          <p:cNvPr id="12294" name="Picture 6" descr="E:\My Documents\Pictures\GOYEN\P&amp;G Huangpu1.gif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381000"/>
            <a:ext cx="3963987" cy="57912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457200"/>
            <a:ext cx="5848350" cy="838200"/>
          </a:xfrm>
        </p:spPr>
        <p:txBody>
          <a:bodyPr/>
          <a:lstStyle/>
          <a:p>
            <a:r>
              <a:rPr lang="en-US" altLang="zh-CN" sz="2800">
                <a:latin typeface="黑体" pitchFamily="2" charset="-122"/>
              </a:rPr>
              <a:t>BHA Pulse-Pleat </a:t>
            </a:r>
            <a:r>
              <a:rPr lang="en-US" altLang="zh-CN" sz="2800" baseline="30000">
                <a:latin typeface="CG Omega"/>
              </a:rPr>
              <a:t>®</a:t>
            </a:r>
            <a:r>
              <a:rPr lang="en-US" altLang="zh-CN" sz="2800">
                <a:latin typeface="黑体" pitchFamily="2" charset="-122"/>
              </a:rPr>
              <a:t> </a:t>
            </a:r>
            <a:r>
              <a:rPr lang="zh-CN" altLang="en-US" sz="2800">
                <a:latin typeface="黑体" pitchFamily="2" charset="-122"/>
              </a:rPr>
              <a:t>褶式滤筒元件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524000"/>
            <a:ext cx="3810000" cy="3429000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  <a:spcAft>
                <a:spcPct val="50000"/>
              </a:spcAft>
              <a:buFontTx/>
              <a:buChar char="•"/>
            </a:pPr>
            <a:r>
              <a:rPr lang="en-US" altLang="zh-CN" sz="2800"/>
              <a:t> </a:t>
            </a:r>
            <a:r>
              <a:rPr lang="zh-CN" altLang="en-US" sz="2400"/>
              <a:t>浅褶皱设计，增加过滤面积且易于清灰</a:t>
            </a:r>
          </a:p>
          <a:p>
            <a:pPr>
              <a:spcBef>
                <a:spcPct val="50000"/>
              </a:spcBef>
              <a:spcAft>
                <a:spcPct val="50000"/>
              </a:spcAft>
              <a:buFontTx/>
              <a:buChar char="•"/>
            </a:pPr>
            <a:r>
              <a:rPr lang="zh-CN" altLang="en-US" sz="2400"/>
              <a:t> 纺粘聚酯长纤维滤料 </a:t>
            </a:r>
          </a:p>
          <a:p>
            <a:pPr>
              <a:spcBef>
                <a:spcPct val="50000"/>
              </a:spcBef>
              <a:spcAft>
                <a:spcPct val="50000"/>
              </a:spcAft>
              <a:buFontTx/>
              <a:buChar char="•"/>
            </a:pPr>
            <a:r>
              <a:rPr lang="zh-CN" altLang="en-US" sz="2400"/>
              <a:t> 过滤效率达 </a:t>
            </a:r>
            <a:r>
              <a:rPr lang="en-US" altLang="zh-CN" sz="2400"/>
              <a:t>99.99% </a:t>
            </a:r>
            <a:r>
              <a:rPr lang="zh-CN" altLang="en-US" sz="2400"/>
              <a:t>以上</a:t>
            </a:r>
          </a:p>
          <a:p>
            <a:pPr>
              <a:spcBef>
                <a:spcPct val="50000"/>
              </a:spcBef>
              <a:spcAft>
                <a:spcPct val="50000"/>
              </a:spcAft>
              <a:buFontTx/>
              <a:buChar char="•"/>
            </a:pPr>
            <a:r>
              <a:rPr lang="zh-CN" altLang="en-US" sz="2400"/>
              <a:t> 一体化设计无需笼架支撑 </a:t>
            </a:r>
          </a:p>
          <a:p>
            <a:pPr>
              <a:buFontTx/>
              <a:buChar char="•"/>
            </a:pPr>
            <a:endParaRPr lang="en-US" altLang="zh-CN" sz="24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724400" y="2057400"/>
            <a:ext cx="2590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ea typeface="宋体" pitchFamily="2" charset="-122"/>
            </a:endParaRPr>
          </a:p>
        </p:txBody>
      </p:sp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4495800" y="3657600"/>
          <a:ext cx="2438400" cy="2341563"/>
        </p:xfrm>
        <a:graphic>
          <a:graphicData uri="http://schemas.openxmlformats.org/presentationml/2006/ole">
            <p:oleObj spid="_x0000_s1026" r:id="rId3" imgW="1410480" imgH="1398600" progId="">
              <p:embed/>
            </p:oleObj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6477000" y="914400"/>
          <a:ext cx="2000250" cy="2971800"/>
        </p:xfrm>
        <a:graphic>
          <a:graphicData uri="http://schemas.openxmlformats.org/presentationml/2006/ole">
            <p:oleObj spid="_x0000_s1027" r:id="rId4" imgW="1270800" imgH="1885680" progId="">
              <p:embed/>
            </p:oleObj>
          </a:graphicData>
        </a:graphic>
      </p:graphicFrame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858000" y="5562600"/>
            <a:ext cx="1066800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i="1">
                <a:solidFill>
                  <a:srgbClr val="990000"/>
                </a:solidFill>
              </a:rPr>
              <a:t>Top Load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257800" y="2667000"/>
            <a:ext cx="1219200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 i="1">
                <a:solidFill>
                  <a:srgbClr val="990000"/>
                </a:solidFill>
              </a:rPr>
              <a:t>Bottom Load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800600" y="1600200"/>
            <a:ext cx="3065463" cy="4516438"/>
            <a:chOff x="848" y="880"/>
            <a:chExt cx="4176" cy="3023"/>
          </a:xfrm>
        </p:grpSpPr>
        <p:sp>
          <p:nvSpPr>
            <p:cNvPr id="47107" name="Rectangle 3"/>
            <p:cNvSpPr>
              <a:spLocks noChangeArrowheads="1"/>
            </p:cNvSpPr>
            <p:nvPr/>
          </p:nvSpPr>
          <p:spPr bwMode="auto">
            <a:xfrm>
              <a:off x="848" y="880"/>
              <a:ext cx="4176" cy="302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7108" name="Picture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56" y="998"/>
              <a:ext cx="3906" cy="2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381000" y="4419600"/>
            <a:ext cx="43434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8795" tIns="26626" rIns="18795" bIns="26626"/>
          <a:lstStyle/>
          <a:p>
            <a:pPr algn="ctr" defTabSz="901700" eaLnBrk="0" hangingPunct="0">
              <a:lnSpc>
                <a:spcPts val="3550"/>
              </a:lnSpc>
              <a:tabLst>
                <a:tab pos="450850" algn="l"/>
                <a:tab pos="901700" algn="l"/>
                <a:tab pos="1352550" algn="l"/>
              </a:tabLst>
            </a:pPr>
            <a:r>
              <a:rPr kumimoji="0" lang="zh-CN" altLang="en-US" sz="2800" b="1">
                <a:solidFill>
                  <a:srgbClr val="990000"/>
                </a:solidFill>
                <a:ea typeface="宋体" pitchFamily="2" charset="-122"/>
              </a:rPr>
              <a:t>弹簧胀圈滤袋</a:t>
            </a:r>
            <a:r>
              <a:rPr kumimoji="0" lang="en-US" altLang="zh-CN" sz="2800" b="1">
                <a:solidFill>
                  <a:srgbClr val="990000"/>
                </a:solidFill>
                <a:ea typeface="宋体" pitchFamily="2" charset="-122"/>
              </a:rPr>
              <a:t>, </a:t>
            </a:r>
            <a:r>
              <a:rPr kumimoji="0" lang="zh-CN" altLang="en-US" sz="2800" b="1">
                <a:solidFill>
                  <a:srgbClr val="990000"/>
                </a:solidFill>
                <a:ea typeface="宋体" pitchFamily="2" charset="-122"/>
              </a:rPr>
              <a:t>卷边法兰笼架</a:t>
            </a:r>
          </a:p>
          <a:p>
            <a:pPr algn="ctr" defTabSz="901700" eaLnBrk="0" hangingPunct="0">
              <a:lnSpc>
                <a:spcPts val="3550"/>
              </a:lnSpc>
              <a:tabLst>
                <a:tab pos="450850" algn="l"/>
                <a:tab pos="901700" algn="l"/>
                <a:tab pos="1352550" algn="l"/>
              </a:tabLst>
            </a:pPr>
            <a:r>
              <a:rPr kumimoji="0" lang="zh-CN" altLang="en-US" sz="2800" b="1">
                <a:solidFill>
                  <a:srgbClr val="990000"/>
                </a:solidFill>
                <a:ea typeface="宋体" pitchFamily="2" charset="-122"/>
              </a:rPr>
              <a:t>平面花板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滤袋与笼架结构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先进的脉冲喷吹清灰系统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4038600" cy="4724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Tx/>
              <a:buChar char="•"/>
            </a:pPr>
            <a:r>
              <a:rPr lang="en-US" altLang="zh-CN"/>
              <a:t>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高品质脉冲膜片阀和压差计</a:t>
            </a:r>
            <a:r>
              <a:rPr lang="zh-CN" altLang="en-US" sz="2800" b="0">
                <a:latin typeface="宋体" pitchFamily="2" charset="-122"/>
                <a:ea typeface="宋体" pitchFamily="2" charset="-122"/>
              </a:rPr>
              <a:t>                                                                                          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免工具装卸喷吹管</a:t>
            </a: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保护过滤件，使用  寿命长</a:t>
            </a:r>
            <a:endParaRPr lang="zh-CN" altLang="en-US" sz="2800" b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800" b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压缩空气耗量小</a:t>
            </a: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Tx/>
              <a:buChar char="•"/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定压差脉冲清灰控制板</a:t>
            </a:r>
          </a:p>
        </p:txBody>
      </p:sp>
      <p:graphicFrame>
        <p:nvGraphicFramePr>
          <p:cNvPr id="49152" name="Object 0"/>
          <p:cNvGraphicFramePr>
            <a:graphicFrameLocks noChangeAspect="1"/>
          </p:cNvGraphicFramePr>
          <p:nvPr/>
        </p:nvGraphicFramePr>
        <p:xfrm>
          <a:off x="5715000" y="1447800"/>
          <a:ext cx="2717800" cy="2262188"/>
        </p:xfrm>
        <a:graphic>
          <a:graphicData uri="http://schemas.openxmlformats.org/presentationml/2006/ole">
            <p:oleObj spid="_x0000_s2050" name="文档" r:id="rId3" imgW="1803960" imgH="1500840" progId="Word.Document.8">
              <p:embed/>
            </p:oleObj>
          </a:graphicData>
        </a:graphic>
      </p:graphicFrame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4495800" y="3124200"/>
          <a:ext cx="1816100" cy="1358900"/>
        </p:xfrm>
        <a:graphic>
          <a:graphicData uri="http://schemas.openxmlformats.org/presentationml/2006/ole">
            <p:oleObj spid="_x0000_s2051" name="文档" r:id="rId4" imgW="1285200" imgH="960120" progId="Word.Document.8">
              <p:embed/>
            </p:oleObj>
          </a:graphicData>
        </a:graphic>
      </p:graphicFrame>
      <p:pic>
        <p:nvPicPr>
          <p:cNvPr id="14341" name="Picture 5" descr="E:\My Documents\Pictures\GOYEN\20fsf3q-blu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4419600"/>
            <a:ext cx="1905000" cy="1427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5800" y="3562350"/>
            <a:ext cx="1993900" cy="2740025"/>
            <a:chOff x="432" y="2289"/>
            <a:chExt cx="1256" cy="1726"/>
          </a:xfrm>
        </p:grpSpPr>
        <p:sp>
          <p:nvSpPr>
            <p:cNvPr id="45059" name="Rectangle 3"/>
            <p:cNvSpPr>
              <a:spLocks noChangeArrowheads="1"/>
            </p:cNvSpPr>
            <p:nvPr/>
          </p:nvSpPr>
          <p:spPr bwMode="auto">
            <a:xfrm>
              <a:off x="1309" y="3223"/>
              <a:ext cx="31" cy="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0" name="Rectangle 4"/>
            <p:cNvSpPr>
              <a:spLocks noChangeArrowheads="1"/>
            </p:cNvSpPr>
            <p:nvPr/>
          </p:nvSpPr>
          <p:spPr bwMode="auto">
            <a:xfrm>
              <a:off x="1252" y="3223"/>
              <a:ext cx="31" cy="5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1" name="Freeform 5"/>
            <p:cNvSpPr>
              <a:spLocks/>
            </p:cNvSpPr>
            <p:nvPr/>
          </p:nvSpPr>
          <p:spPr bwMode="auto">
            <a:xfrm>
              <a:off x="1326" y="2373"/>
              <a:ext cx="220" cy="994"/>
            </a:xfrm>
            <a:custGeom>
              <a:avLst/>
              <a:gdLst/>
              <a:ahLst/>
              <a:cxnLst>
                <a:cxn ang="0">
                  <a:pos x="0" y="915"/>
                </a:cxn>
                <a:cxn ang="0">
                  <a:pos x="0" y="993"/>
                </a:cxn>
                <a:cxn ang="0">
                  <a:pos x="219" y="993"/>
                </a:cxn>
                <a:cxn ang="0">
                  <a:pos x="219" y="0"/>
                </a:cxn>
              </a:cxnLst>
              <a:rect l="0" t="0" r="r" b="b"/>
              <a:pathLst>
                <a:path w="220" h="994">
                  <a:moveTo>
                    <a:pt x="0" y="915"/>
                  </a:moveTo>
                  <a:lnTo>
                    <a:pt x="0" y="993"/>
                  </a:lnTo>
                  <a:lnTo>
                    <a:pt x="219" y="993"/>
                  </a:lnTo>
                  <a:lnTo>
                    <a:pt x="219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Freeform 6"/>
            <p:cNvSpPr>
              <a:spLocks/>
            </p:cNvSpPr>
            <p:nvPr/>
          </p:nvSpPr>
          <p:spPr bwMode="auto">
            <a:xfrm>
              <a:off x="1266" y="2289"/>
              <a:ext cx="355" cy="1135"/>
            </a:xfrm>
            <a:custGeom>
              <a:avLst/>
              <a:gdLst/>
              <a:ahLst/>
              <a:cxnLst>
                <a:cxn ang="0">
                  <a:pos x="0" y="993"/>
                </a:cxn>
                <a:cxn ang="0">
                  <a:pos x="0" y="1134"/>
                </a:cxn>
                <a:cxn ang="0">
                  <a:pos x="354" y="1134"/>
                </a:cxn>
                <a:cxn ang="0">
                  <a:pos x="354" y="0"/>
                </a:cxn>
              </a:cxnLst>
              <a:rect l="0" t="0" r="r" b="b"/>
              <a:pathLst>
                <a:path w="355" h="1135">
                  <a:moveTo>
                    <a:pt x="0" y="993"/>
                  </a:moveTo>
                  <a:lnTo>
                    <a:pt x="0" y="1134"/>
                  </a:lnTo>
                  <a:lnTo>
                    <a:pt x="354" y="1134"/>
                  </a:lnTo>
                  <a:lnTo>
                    <a:pt x="354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Line 7"/>
            <p:cNvSpPr>
              <a:spLocks noChangeShapeType="1"/>
            </p:cNvSpPr>
            <p:nvPr/>
          </p:nvSpPr>
          <p:spPr bwMode="auto">
            <a:xfrm>
              <a:off x="822" y="3225"/>
              <a:ext cx="0" cy="50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4" name="Line 8"/>
            <p:cNvSpPr>
              <a:spLocks noChangeShapeType="1"/>
            </p:cNvSpPr>
            <p:nvPr/>
          </p:nvSpPr>
          <p:spPr bwMode="auto">
            <a:xfrm>
              <a:off x="876" y="3225"/>
              <a:ext cx="0" cy="50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5" name="Line 9"/>
            <p:cNvSpPr>
              <a:spLocks noChangeShapeType="1"/>
            </p:cNvSpPr>
            <p:nvPr/>
          </p:nvSpPr>
          <p:spPr bwMode="auto">
            <a:xfrm>
              <a:off x="1050" y="3225"/>
              <a:ext cx="0" cy="3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6" name="Line 10"/>
            <p:cNvSpPr>
              <a:spLocks noChangeShapeType="1"/>
            </p:cNvSpPr>
            <p:nvPr/>
          </p:nvSpPr>
          <p:spPr bwMode="auto">
            <a:xfrm>
              <a:off x="1116" y="3225"/>
              <a:ext cx="0" cy="3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790" y="2491"/>
              <a:ext cx="592" cy="727"/>
              <a:chOff x="790" y="2278"/>
              <a:chExt cx="592" cy="727"/>
            </a:xfrm>
          </p:grpSpPr>
          <p:sp>
            <p:nvSpPr>
              <p:cNvPr id="45068" name="Rectangle 12"/>
              <p:cNvSpPr>
                <a:spLocks noChangeArrowheads="1"/>
              </p:cNvSpPr>
              <p:nvPr/>
            </p:nvSpPr>
            <p:spPr bwMode="auto">
              <a:xfrm>
                <a:off x="790" y="2278"/>
                <a:ext cx="592" cy="727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069" name="Rectangle 13"/>
              <p:cNvSpPr>
                <a:spLocks noChangeArrowheads="1"/>
              </p:cNvSpPr>
              <p:nvPr/>
            </p:nvSpPr>
            <p:spPr bwMode="auto">
              <a:xfrm>
                <a:off x="815" y="2333"/>
                <a:ext cx="563" cy="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/>
                <a:r>
                  <a:rPr kumimoji="0" lang="en-US" altLang="zh-CN" sz="1600" b="1">
                    <a:solidFill>
                      <a:srgbClr val="000000"/>
                    </a:solidFill>
                    <a:ea typeface="宋体" pitchFamily="2" charset="-122"/>
                  </a:rPr>
                  <a:t>BHA</a:t>
                </a:r>
              </a:p>
              <a:p>
                <a:pPr algn="ctr" eaLnBrk="0" hangingPunct="0"/>
                <a:r>
                  <a:rPr kumimoji="0" lang="en-US" altLang="zh-CN" sz="1600" b="1">
                    <a:solidFill>
                      <a:srgbClr val="000000"/>
                    </a:solidFill>
                    <a:ea typeface="宋体" pitchFamily="2" charset="-122"/>
                  </a:rPr>
                  <a:t>Trend V</a:t>
                </a:r>
              </a:p>
              <a:p>
                <a:pPr algn="ctr" eaLnBrk="0" hangingPunct="0"/>
                <a:r>
                  <a:rPr kumimoji="0" lang="en-US" altLang="zh-CN" sz="1600" b="1">
                    <a:solidFill>
                      <a:srgbClr val="000000"/>
                    </a:solidFill>
                    <a:ea typeface="宋体" pitchFamily="2" charset="-122"/>
                  </a:rPr>
                  <a:t>Sensor</a:t>
                </a:r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432" y="3621"/>
              <a:ext cx="507" cy="394"/>
              <a:chOff x="480" y="3532"/>
              <a:chExt cx="507" cy="394"/>
            </a:xfrm>
          </p:grpSpPr>
          <p:grpSp>
            <p:nvGrpSpPr>
              <p:cNvPr id="5" name="Group 15"/>
              <p:cNvGrpSpPr>
                <a:grpSpLocks/>
              </p:cNvGrpSpPr>
              <p:nvPr/>
            </p:nvGrpSpPr>
            <p:grpSpPr bwMode="auto">
              <a:xfrm>
                <a:off x="480" y="3532"/>
                <a:ext cx="507" cy="394"/>
                <a:chOff x="480" y="3532"/>
                <a:chExt cx="507" cy="394"/>
              </a:xfrm>
            </p:grpSpPr>
            <p:grpSp>
              <p:nvGrpSpPr>
                <p:cNvPr id="6" name="Group 16"/>
                <p:cNvGrpSpPr>
                  <a:grpSpLocks/>
                </p:cNvGrpSpPr>
                <p:nvPr/>
              </p:nvGrpSpPr>
              <p:grpSpPr bwMode="auto">
                <a:xfrm>
                  <a:off x="480" y="3532"/>
                  <a:ext cx="507" cy="394"/>
                  <a:chOff x="480" y="3532"/>
                  <a:chExt cx="507" cy="394"/>
                </a:xfrm>
              </p:grpSpPr>
              <p:sp>
                <p:nvSpPr>
                  <p:cNvPr id="4507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481" y="3532"/>
                    <a:ext cx="505" cy="394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74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80" y="3588"/>
                    <a:ext cx="5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5075" name="Line 19"/>
                <p:cNvSpPr>
                  <a:spLocks noChangeShapeType="1"/>
                </p:cNvSpPr>
                <p:nvPr/>
              </p:nvSpPr>
              <p:spPr bwMode="auto">
                <a:xfrm>
                  <a:off x="492" y="3639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6" name="Line 20"/>
                <p:cNvSpPr>
                  <a:spLocks noChangeShapeType="1"/>
                </p:cNvSpPr>
                <p:nvPr/>
              </p:nvSpPr>
              <p:spPr bwMode="auto">
                <a:xfrm>
                  <a:off x="492" y="3687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7" name="Line 21"/>
                <p:cNvSpPr>
                  <a:spLocks noChangeShapeType="1"/>
                </p:cNvSpPr>
                <p:nvPr/>
              </p:nvSpPr>
              <p:spPr bwMode="auto">
                <a:xfrm>
                  <a:off x="492" y="3735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8" name="Line 22"/>
                <p:cNvSpPr>
                  <a:spLocks noChangeShapeType="1"/>
                </p:cNvSpPr>
                <p:nvPr/>
              </p:nvSpPr>
              <p:spPr bwMode="auto">
                <a:xfrm>
                  <a:off x="492" y="3783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9" name="Line 23"/>
                <p:cNvSpPr>
                  <a:spLocks noChangeShapeType="1"/>
                </p:cNvSpPr>
                <p:nvPr/>
              </p:nvSpPr>
              <p:spPr bwMode="auto">
                <a:xfrm>
                  <a:off x="492" y="3831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0" name="Line 24"/>
                <p:cNvSpPr>
                  <a:spLocks noChangeShapeType="1"/>
                </p:cNvSpPr>
                <p:nvPr/>
              </p:nvSpPr>
              <p:spPr bwMode="auto">
                <a:xfrm>
                  <a:off x="492" y="3882"/>
                  <a:ext cx="483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1" name="Line 25"/>
                <p:cNvSpPr>
                  <a:spLocks noChangeShapeType="1"/>
                </p:cNvSpPr>
                <p:nvPr/>
              </p:nvSpPr>
              <p:spPr bwMode="auto">
                <a:xfrm>
                  <a:off x="510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2" name="Line 26"/>
                <p:cNvSpPr>
                  <a:spLocks noChangeShapeType="1"/>
                </p:cNvSpPr>
                <p:nvPr/>
              </p:nvSpPr>
              <p:spPr bwMode="auto">
                <a:xfrm>
                  <a:off x="558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3" name="Line 27"/>
                <p:cNvSpPr>
                  <a:spLocks noChangeShapeType="1"/>
                </p:cNvSpPr>
                <p:nvPr/>
              </p:nvSpPr>
              <p:spPr bwMode="auto">
                <a:xfrm>
                  <a:off x="609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4" name="Line 28"/>
                <p:cNvSpPr>
                  <a:spLocks noChangeShapeType="1"/>
                </p:cNvSpPr>
                <p:nvPr/>
              </p:nvSpPr>
              <p:spPr bwMode="auto">
                <a:xfrm>
                  <a:off x="660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5" name="Line 29"/>
                <p:cNvSpPr>
                  <a:spLocks noChangeShapeType="1"/>
                </p:cNvSpPr>
                <p:nvPr/>
              </p:nvSpPr>
              <p:spPr bwMode="auto">
                <a:xfrm>
                  <a:off x="702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6" name="Line 30"/>
                <p:cNvSpPr>
                  <a:spLocks noChangeShapeType="1"/>
                </p:cNvSpPr>
                <p:nvPr/>
              </p:nvSpPr>
              <p:spPr bwMode="auto">
                <a:xfrm>
                  <a:off x="750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7" name="Line 31"/>
                <p:cNvSpPr>
                  <a:spLocks noChangeShapeType="1"/>
                </p:cNvSpPr>
                <p:nvPr/>
              </p:nvSpPr>
              <p:spPr bwMode="auto">
                <a:xfrm>
                  <a:off x="798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8" name="Line 32"/>
                <p:cNvSpPr>
                  <a:spLocks noChangeShapeType="1"/>
                </p:cNvSpPr>
                <p:nvPr/>
              </p:nvSpPr>
              <p:spPr bwMode="auto">
                <a:xfrm>
                  <a:off x="846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9" name="Line 33"/>
                <p:cNvSpPr>
                  <a:spLocks noChangeShapeType="1"/>
                </p:cNvSpPr>
                <p:nvPr/>
              </p:nvSpPr>
              <p:spPr bwMode="auto">
                <a:xfrm>
                  <a:off x="888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0" name="Line 34"/>
                <p:cNvSpPr>
                  <a:spLocks noChangeShapeType="1"/>
                </p:cNvSpPr>
                <p:nvPr/>
              </p:nvSpPr>
              <p:spPr bwMode="auto">
                <a:xfrm>
                  <a:off x="933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1" name="Line 35"/>
                <p:cNvSpPr>
                  <a:spLocks noChangeShapeType="1"/>
                </p:cNvSpPr>
                <p:nvPr/>
              </p:nvSpPr>
              <p:spPr bwMode="auto">
                <a:xfrm>
                  <a:off x="978" y="3594"/>
                  <a:ext cx="0" cy="32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092" name="Freeform 36"/>
              <p:cNvSpPr>
                <a:spLocks/>
              </p:cNvSpPr>
              <p:nvPr/>
            </p:nvSpPr>
            <p:spPr bwMode="auto">
              <a:xfrm>
                <a:off x="489" y="3603"/>
                <a:ext cx="430" cy="30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5" y="3"/>
                  </a:cxn>
                  <a:cxn ang="0">
                    <a:pos x="12" y="21"/>
                  </a:cxn>
                  <a:cxn ang="0">
                    <a:pos x="150" y="30"/>
                  </a:cxn>
                  <a:cxn ang="0">
                    <a:pos x="9" y="48"/>
                  </a:cxn>
                  <a:cxn ang="0">
                    <a:pos x="105" y="54"/>
                  </a:cxn>
                  <a:cxn ang="0">
                    <a:pos x="18" y="60"/>
                  </a:cxn>
                  <a:cxn ang="0">
                    <a:pos x="69" y="72"/>
                  </a:cxn>
                  <a:cxn ang="0">
                    <a:pos x="15" y="72"/>
                  </a:cxn>
                  <a:cxn ang="0">
                    <a:pos x="24" y="72"/>
                  </a:cxn>
                  <a:cxn ang="0">
                    <a:pos x="69" y="87"/>
                  </a:cxn>
                  <a:cxn ang="0">
                    <a:pos x="0" y="96"/>
                  </a:cxn>
                  <a:cxn ang="0">
                    <a:pos x="96" y="105"/>
                  </a:cxn>
                  <a:cxn ang="0">
                    <a:pos x="3" y="129"/>
                  </a:cxn>
                  <a:cxn ang="0">
                    <a:pos x="132" y="138"/>
                  </a:cxn>
                  <a:cxn ang="0">
                    <a:pos x="12" y="162"/>
                  </a:cxn>
                  <a:cxn ang="0">
                    <a:pos x="27" y="162"/>
                  </a:cxn>
                  <a:cxn ang="0">
                    <a:pos x="429" y="180"/>
                  </a:cxn>
                  <a:cxn ang="0">
                    <a:pos x="24" y="198"/>
                  </a:cxn>
                  <a:cxn ang="0">
                    <a:pos x="234" y="198"/>
                  </a:cxn>
                  <a:cxn ang="0">
                    <a:pos x="51" y="216"/>
                  </a:cxn>
                  <a:cxn ang="0">
                    <a:pos x="123" y="228"/>
                  </a:cxn>
                  <a:cxn ang="0">
                    <a:pos x="15" y="240"/>
                  </a:cxn>
                  <a:cxn ang="0">
                    <a:pos x="69" y="249"/>
                  </a:cxn>
                  <a:cxn ang="0">
                    <a:pos x="12" y="255"/>
                  </a:cxn>
                  <a:cxn ang="0">
                    <a:pos x="87" y="267"/>
                  </a:cxn>
                  <a:cxn ang="0">
                    <a:pos x="9" y="288"/>
                  </a:cxn>
                  <a:cxn ang="0">
                    <a:pos x="81" y="303"/>
                  </a:cxn>
                  <a:cxn ang="0">
                    <a:pos x="69" y="306"/>
                  </a:cxn>
                </a:cxnLst>
                <a:rect l="0" t="0" r="r" b="b"/>
                <a:pathLst>
                  <a:path w="430" h="307">
                    <a:moveTo>
                      <a:pt x="3" y="0"/>
                    </a:moveTo>
                    <a:lnTo>
                      <a:pt x="135" y="3"/>
                    </a:lnTo>
                    <a:lnTo>
                      <a:pt x="12" y="21"/>
                    </a:lnTo>
                    <a:lnTo>
                      <a:pt x="150" y="30"/>
                    </a:lnTo>
                    <a:lnTo>
                      <a:pt x="9" y="48"/>
                    </a:lnTo>
                    <a:lnTo>
                      <a:pt x="105" y="54"/>
                    </a:lnTo>
                    <a:lnTo>
                      <a:pt x="18" y="60"/>
                    </a:lnTo>
                    <a:lnTo>
                      <a:pt x="69" y="72"/>
                    </a:lnTo>
                    <a:lnTo>
                      <a:pt x="15" y="72"/>
                    </a:lnTo>
                    <a:lnTo>
                      <a:pt x="24" y="72"/>
                    </a:lnTo>
                    <a:lnTo>
                      <a:pt x="69" y="87"/>
                    </a:lnTo>
                    <a:lnTo>
                      <a:pt x="0" y="96"/>
                    </a:lnTo>
                    <a:lnTo>
                      <a:pt x="96" y="105"/>
                    </a:lnTo>
                    <a:lnTo>
                      <a:pt x="3" y="129"/>
                    </a:lnTo>
                    <a:lnTo>
                      <a:pt x="132" y="138"/>
                    </a:lnTo>
                    <a:lnTo>
                      <a:pt x="12" y="162"/>
                    </a:lnTo>
                    <a:lnTo>
                      <a:pt x="27" y="162"/>
                    </a:lnTo>
                    <a:lnTo>
                      <a:pt x="429" y="180"/>
                    </a:lnTo>
                    <a:lnTo>
                      <a:pt x="24" y="198"/>
                    </a:lnTo>
                    <a:lnTo>
                      <a:pt x="234" y="198"/>
                    </a:lnTo>
                    <a:lnTo>
                      <a:pt x="51" y="216"/>
                    </a:lnTo>
                    <a:lnTo>
                      <a:pt x="123" y="228"/>
                    </a:lnTo>
                    <a:lnTo>
                      <a:pt x="15" y="240"/>
                    </a:lnTo>
                    <a:lnTo>
                      <a:pt x="69" y="249"/>
                    </a:lnTo>
                    <a:lnTo>
                      <a:pt x="12" y="255"/>
                    </a:lnTo>
                    <a:lnTo>
                      <a:pt x="87" y="267"/>
                    </a:lnTo>
                    <a:lnTo>
                      <a:pt x="9" y="288"/>
                    </a:lnTo>
                    <a:lnTo>
                      <a:pt x="81" y="303"/>
                    </a:lnTo>
                    <a:lnTo>
                      <a:pt x="69" y="306"/>
                    </a:lnTo>
                  </a:path>
                </a:pathLst>
              </a:custGeom>
              <a:noFill/>
              <a:ln w="12700" cap="rnd" cmpd="sng">
                <a:solidFill>
                  <a:srgbClr val="FF00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093" name="Line 37"/>
            <p:cNvSpPr>
              <a:spLocks noChangeShapeType="1"/>
            </p:cNvSpPr>
            <p:nvPr/>
          </p:nvSpPr>
          <p:spPr bwMode="auto">
            <a:xfrm>
              <a:off x="1026" y="3531"/>
              <a:ext cx="4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4" name="Line 38"/>
            <p:cNvSpPr>
              <a:spLocks noChangeShapeType="1"/>
            </p:cNvSpPr>
            <p:nvPr/>
          </p:nvSpPr>
          <p:spPr bwMode="auto">
            <a:xfrm>
              <a:off x="1092" y="3531"/>
              <a:ext cx="4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5" name="Rectangle 39"/>
            <p:cNvSpPr>
              <a:spLocks noChangeArrowheads="1"/>
            </p:cNvSpPr>
            <p:nvPr/>
          </p:nvSpPr>
          <p:spPr bwMode="auto">
            <a:xfrm>
              <a:off x="960" y="3621"/>
              <a:ext cx="72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0"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Strip Chart</a:t>
              </a:r>
            </a:p>
            <a:p>
              <a:pPr algn="ctr" eaLnBrk="0" hangingPunct="0"/>
              <a:r>
                <a:rPr kumimoji="0"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Recorder</a:t>
              </a:r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3536950" y="990600"/>
            <a:ext cx="4722813" cy="5075238"/>
            <a:chOff x="2228" y="624"/>
            <a:chExt cx="2975" cy="3197"/>
          </a:xfrm>
        </p:grpSpPr>
        <p:sp>
          <p:nvSpPr>
            <p:cNvPr id="45097" name="Freeform 41"/>
            <p:cNvSpPr>
              <a:spLocks/>
            </p:cNvSpPr>
            <p:nvPr/>
          </p:nvSpPr>
          <p:spPr bwMode="auto">
            <a:xfrm>
              <a:off x="4254" y="1816"/>
              <a:ext cx="353" cy="176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0" y="0"/>
                </a:cxn>
                <a:cxn ang="0">
                  <a:pos x="184" y="12"/>
                </a:cxn>
                <a:cxn ang="0">
                  <a:pos x="244" y="48"/>
                </a:cxn>
                <a:cxn ang="0">
                  <a:pos x="284" y="76"/>
                </a:cxn>
                <a:cxn ang="0">
                  <a:pos x="312" y="116"/>
                </a:cxn>
                <a:cxn ang="0">
                  <a:pos x="339" y="180"/>
                </a:cxn>
                <a:cxn ang="0">
                  <a:pos x="352" y="268"/>
                </a:cxn>
                <a:cxn ang="0">
                  <a:pos x="352" y="1760"/>
                </a:cxn>
                <a:cxn ang="0">
                  <a:pos x="212" y="1759"/>
                </a:cxn>
                <a:cxn ang="0">
                  <a:pos x="212" y="252"/>
                </a:cxn>
                <a:cxn ang="0">
                  <a:pos x="200" y="196"/>
                </a:cxn>
                <a:cxn ang="0">
                  <a:pos x="164" y="160"/>
                </a:cxn>
                <a:cxn ang="0">
                  <a:pos x="120" y="140"/>
                </a:cxn>
                <a:cxn ang="0">
                  <a:pos x="64" y="136"/>
                </a:cxn>
                <a:cxn ang="0">
                  <a:pos x="0" y="136"/>
                </a:cxn>
              </a:cxnLst>
              <a:rect l="0" t="0" r="r" b="b"/>
              <a:pathLst>
                <a:path w="353" h="1761">
                  <a:moveTo>
                    <a:pt x="4" y="0"/>
                  </a:moveTo>
                  <a:lnTo>
                    <a:pt x="120" y="0"/>
                  </a:lnTo>
                  <a:lnTo>
                    <a:pt x="184" y="12"/>
                  </a:lnTo>
                  <a:lnTo>
                    <a:pt x="244" y="48"/>
                  </a:lnTo>
                  <a:lnTo>
                    <a:pt x="284" y="76"/>
                  </a:lnTo>
                  <a:lnTo>
                    <a:pt x="312" y="116"/>
                  </a:lnTo>
                  <a:lnTo>
                    <a:pt x="339" y="180"/>
                  </a:lnTo>
                  <a:lnTo>
                    <a:pt x="352" y="268"/>
                  </a:lnTo>
                  <a:lnTo>
                    <a:pt x="352" y="1760"/>
                  </a:lnTo>
                  <a:lnTo>
                    <a:pt x="212" y="1759"/>
                  </a:lnTo>
                  <a:lnTo>
                    <a:pt x="212" y="252"/>
                  </a:lnTo>
                  <a:lnTo>
                    <a:pt x="200" y="196"/>
                  </a:lnTo>
                  <a:lnTo>
                    <a:pt x="164" y="160"/>
                  </a:lnTo>
                  <a:lnTo>
                    <a:pt x="120" y="140"/>
                  </a:lnTo>
                  <a:lnTo>
                    <a:pt x="64" y="136"/>
                  </a:lnTo>
                  <a:lnTo>
                    <a:pt x="0" y="136"/>
                  </a:lnTo>
                </a:path>
              </a:pathLst>
            </a:custGeom>
            <a:solidFill>
              <a:srgbClr val="969696"/>
            </a:solidFill>
            <a:ln w="25400" cap="rnd" cmpd="sng">
              <a:solidFill>
                <a:srgbClr val="29292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8" name="AutoShape 42"/>
            <p:cNvSpPr>
              <a:spLocks noChangeArrowheads="1"/>
            </p:cNvSpPr>
            <p:nvPr/>
          </p:nvSpPr>
          <p:spPr bwMode="auto">
            <a:xfrm flipV="1">
              <a:off x="4830" y="624"/>
              <a:ext cx="373" cy="3125"/>
            </a:xfrm>
            <a:custGeom>
              <a:avLst/>
              <a:gdLst>
                <a:gd name="G0" fmla="+- 2321 0 0"/>
                <a:gd name="G1" fmla="+- 21600 0 2321"/>
                <a:gd name="G2" fmla="*/ 2321 1 2"/>
                <a:gd name="G3" fmla="+- 21600 0 G2"/>
                <a:gd name="G4" fmla="+/ 2321 21600 2"/>
                <a:gd name="G5" fmla="+/ G1 0 2"/>
                <a:gd name="G6" fmla="*/ 21600 21600 2321"/>
                <a:gd name="G7" fmla="*/ G6 1 2"/>
                <a:gd name="G8" fmla="+- 21600 0 G7"/>
                <a:gd name="G9" fmla="*/ 21600 1 2"/>
                <a:gd name="G10" fmla="+- 2321 0 G9"/>
                <a:gd name="G11" fmla="?: G10 G8 0"/>
                <a:gd name="G12" fmla="?: G10 G7 21600"/>
                <a:gd name="T0" fmla="*/ 20439 w 21600"/>
                <a:gd name="T1" fmla="*/ 10800 h 21600"/>
                <a:gd name="T2" fmla="*/ 10800 w 21600"/>
                <a:gd name="T3" fmla="*/ 21600 h 21600"/>
                <a:gd name="T4" fmla="*/ 1161 w 21600"/>
                <a:gd name="T5" fmla="*/ 10800 h 21600"/>
                <a:gd name="T6" fmla="*/ 10800 w 21600"/>
                <a:gd name="T7" fmla="*/ 0 h 21600"/>
                <a:gd name="T8" fmla="*/ 2961 w 21600"/>
                <a:gd name="T9" fmla="*/ 2961 h 21600"/>
                <a:gd name="T10" fmla="*/ 18639 w 21600"/>
                <a:gd name="T11" fmla="*/ 1863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321" y="21600"/>
                  </a:lnTo>
                  <a:lnTo>
                    <a:pt x="1927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folHlink"/>
            </a:solidFill>
            <a:ln w="25400">
              <a:solidFill>
                <a:srgbClr val="29292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9" name="Freeform 43"/>
            <p:cNvSpPr>
              <a:spLocks/>
            </p:cNvSpPr>
            <p:nvPr/>
          </p:nvSpPr>
          <p:spPr bwMode="auto">
            <a:xfrm>
              <a:off x="4559" y="3307"/>
              <a:ext cx="400" cy="514"/>
            </a:xfrm>
            <a:custGeom>
              <a:avLst/>
              <a:gdLst/>
              <a:ahLst/>
              <a:cxnLst>
                <a:cxn ang="0">
                  <a:pos x="97" y="199"/>
                </a:cxn>
                <a:cxn ang="0">
                  <a:pos x="399" y="0"/>
                </a:cxn>
                <a:cxn ang="0">
                  <a:pos x="399" y="295"/>
                </a:cxn>
                <a:cxn ang="0">
                  <a:pos x="0" y="513"/>
                </a:cxn>
                <a:cxn ang="0">
                  <a:pos x="97" y="199"/>
                </a:cxn>
              </a:cxnLst>
              <a:rect l="0" t="0" r="r" b="b"/>
              <a:pathLst>
                <a:path w="400" h="514">
                  <a:moveTo>
                    <a:pt x="97" y="199"/>
                  </a:moveTo>
                  <a:lnTo>
                    <a:pt x="399" y="0"/>
                  </a:lnTo>
                  <a:lnTo>
                    <a:pt x="399" y="295"/>
                  </a:lnTo>
                  <a:lnTo>
                    <a:pt x="0" y="513"/>
                  </a:lnTo>
                  <a:lnTo>
                    <a:pt x="97" y="199"/>
                  </a:lnTo>
                </a:path>
              </a:pathLst>
            </a:custGeom>
            <a:solidFill>
              <a:srgbClr val="DDDDDD"/>
            </a:solidFill>
            <a:ln w="25400" cap="rnd" cmpd="sng">
              <a:solidFill>
                <a:srgbClr val="292929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0" name="Oval 44"/>
            <p:cNvSpPr>
              <a:spLocks noChangeArrowheads="1"/>
            </p:cNvSpPr>
            <p:nvPr/>
          </p:nvSpPr>
          <p:spPr bwMode="auto">
            <a:xfrm>
              <a:off x="4313" y="3402"/>
              <a:ext cx="423" cy="407"/>
            </a:xfrm>
            <a:prstGeom prst="ellipse">
              <a:avLst/>
            </a:prstGeom>
            <a:solidFill>
              <a:srgbClr val="DDDDDD"/>
            </a:solidFill>
            <a:ln w="25400">
              <a:solidFill>
                <a:srgbClr val="29292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" name="Group 45"/>
            <p:cNvGrpSpPr>
              <a:grpSpLocks/>
            </p:cNvGrpSpPr>
            <p:nvPr/>
          </p:nvGrpSpPr>
          <p:grpSpPr bwMode="auto">
            <a:xfrm>
              <a:off x="2228" y="1761"/>
              <a:ext cx="2042" cy="1720"/>
              <a:chOff x="2212" y="1596"/>
              <a:chExt cx="2042" cy="1720"/>
            </a:xfrm>
          </p:grpSpPr>
          <p:sp>
            <p:nvSpPr>
              <p:cNvPr id="45102" name="Freeform 46"/>
              <p:cNvSpPr>
                <a:spLocks/>
              </p:cNvSpPr>
              <p:nvPr/>
            </p:nvSpPr>
            <p:spPr bwMode="auto">
              <a:xfrm>
                <a:off x="2212" y="2862"/>
                <a:ext cx="362" cy="139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0" y="0"/>
                  </a:cxn>
                  <a:cxn ang="0">
                    <a:pos x="0" y="138"/>
                  </a:cxn>
                  <a:cxn ang="0">
                    <a:pos x="361" y="138"/>
                  </a:cxn>
                </a:cxnLst>
                <a:rect l="0" t="0" r="r" b="b"/>
                <a:pathLst>
                  <a:path w="362" h="139">
                    <a:moveTo>
                      <a:pt x="219" y="0"/>
                    </a:moveTo>
                    <a:lnTo>
                      <a:pt x="0" y="0"/>
                    </a:lnTo>
                    <a:lnTo>
                      <a:pt x="0" y="138"/>
                    </a:lnTo>
                    <a:lnTo>
                      <a:pt x="361" y="138"/>
                    </a:lnTo>
                  </a:path>
                </a:pathLst>
              </a:custGeom>
              <a:solidFill>
                <a:schemeClr val="folHlink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47"/>
              <p:cNvGrpSpPr>
                <a:grpSpLocks/>
              </p:cNvGrpSpPr>
              <p:nvPr/>
            </p:nvGrpSpPr>
            <p:grpSpPr bwMode="auto">
              <a:xfrm>
                <a:off x="2356" y="1596"/>
                <a:ext cx="1898" cy="1720"/>
                <a:chOff x="2356" y="1596"/>
                <a:chExt cx="1898" cy="1720"/>
              </a:xfrm>
            </p:grpSpPr>
            <p:grpSp>
              <p:nvGrpSpPr>
                <p:cNvPr id="10" name="Group 48"/>
                <p:cNvGrpSpPr>
                  <a:grpSpLocks/>
                </p:cNvGrpSpPr>
                <p:nvPr/>
              </p:nvGrpSpPr>
              <p:grpSpPr bwMode="auto">
                <a:xfrm>
                  <a:off x="2356" y="1596"/>
                  <a:ext cx="1894" cy="1138"/>
                  <a:chOff x="2356" y="1596"/>
                  <a:chExt cx="1894" cy="1138"/>
                </a:xfrm>
              </p:grpSpPr>
              <p:sp>
                <p:nvSpPr>
                  <p:cNvPr id="45105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356" y="1596"/>
                    <a:ext cx="1894" cy="113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2540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06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2358" y="1811"/>
                    <a:ext cx="1891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5107" name="AutoShape 51"/>
                <p:cNvSpPr>
                  <a:spLocks noChangeArrowheads="1"/>
                </p:cNvSpPr>
                <p:nvPr/>
              </p:nvSpPr>
              <p:spPr bwMode="auto">
                <a:xfrm rot="-10800000" flipH="1" flipV="1">
                  <a:off x="2356" y="2741"/>
                  <a:ext cx="1898" cy="483"/>
                </a:xfrm>
                <a:custGeom>
                  <a:avLst/>
                  <a:gdLst>
                    <a:gd name="G0" fmla="+- 4038 0 0"/>
                    <a:gd name="G1" fmla="+- 21600 0 4038"/>
                    <a:gd name="G2" fmla="*/ 4038 1 2"/>
                    <a:gd name="G3" fmla="+- 21600 0 G2"/>
                    <a:gd name="G4" fmla="+/ 4038 21600 2"/>
                    <a:gd name="G5" fmla="+/ G1 0 2"/>
                    <a:gd name="G6" fmla="*/ 21600 21600 4038"/>
                    <a:gd name="G7" fmla="*/ G6 1 2"/>
                    <a:gd name="G8" fmla="+- 21600 0 G7"/>
                    <a:gd name="G9" fmla="*/ 21600 1 2"/>
                    <a:gd name="G10" fmla="+- 4038 0 G9"/>
                    <a:gd name="G11" fmla="?: G10 G8 0"/>
                    <a:gd name="G12" fmla="?: G10 G7 21600"/>
                    <a:gd name="T0" fmla="*/ 19581 w 21600"/>
                    <a:gd name="T1" fmla="*/ 10800 h 21600"/>
                    <a:gd name="T2" fmla="*/ 10800 w 21600"/>
                    <a:gd name="T3" fmla="*/ 21600 h 21600"/>
                    <a:gd name="T4" fmla="*/ 2019 w 21600"/>
                    <a:gd name="T5" fmla="*/ 10800 h 21600"/>
                    <a:gd name="T6" fmla="*/ 10800 w 21600"/>
                    <a:gd name="T7" fmla="*/ 0 h 21600"/>
                    <a:gd name="T8" fmla="*/ 3819 w 21600"/>
                    <a:gd name="T9" fmla="*/ 3819 h 21600"/>
                    <a:gd name="T10" fmla="*/ 17781 w 21600"/>
                    <a:gd name="T11" fmla="*/ 17781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4038" y="21600"/>
                      </a:lnTo>
                      <a:lnTo>
                        <a:pt x="17562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8" name="Rectangle 52"/>
                <p:cNvSpPr>
                  <a:spLocks noChangeArrowheads="1"/>
                </p:cNvSpPr>
                <p:nvPr/>
              </p:nvSpPr>
              <p:spPr bwMode="auto">
                <a:xfrm>
                  <a:off x="2705" y="3233"/>
                  <a:ext cx="1196" cy="83"/>
                </a:xfrm>
                <a:prstGeom prst="rect">
                  <a:avLst/>
                </a:prstGeom>
                <a:solidFill>
                  <a:schemeClr val="folHlink"/>
                </a:solidFill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109" name="Oval 53"/>
            <p:cNvSpPr>
              <a:spLocks noChangeArrowheads="1"/>
            </p:cNvSpPr>
            <p:nvPr/>
          </p:nvSpPr>
          <p:spPr bwMode="auto">
            <a:xfrm>
              <a:off x="3780" y="3493"/>
              <a:ext cx="164" cy="164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10" name="Rectangle 54"/>
            <p:cNvSpPr>
              <a:spLocks noChangeArrowheads="1"/>
            </p:cNvSpPr>
            <p:nvPr/>
          </p:nvSpPr>
          <p:spPr bwMode="auto">
            <a:xfrm>
              <a:off x="3764" y="3485"/>
              <a:ext cx="188" cy="16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11" name="Rectangle 55"/>
            <p:cNvSpPr>
              <a:spLocks noChangeArrowheads="1"/>
            </p:cNvSpPr>
            <p:nvPr/>
          </p:nvSpPr>
          <p:spPr bwMode="auto">
            <a:xfrm>
              <a:off x="3772" y="3649"/>
              <a:ext cx="180" cy="16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12" name="Line 56"/>
            <p:cNvSpPr>
              <a:spLocks noChangeShapeType="1"/>
            </p:cNvSpPr>
            <p:nvPr/>
          </p:nvSpPr>
          <p:spPr bwMode="auto">
            <a:xfrm>
              <a:off x="3860" y="3521"/>
              <a:ext cx="4" cy="10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13" name="Line 57"/>
            <p:cNvSpPr>
              <a:spLocks noChangeShapeType="1"/>
            </p:cNvSpPr>
            <p:nvPr/>
          </p:nvSpPr>
          <p:spPr bwMode="auto">
            <a:xfrm>
              <a:off x="3820" y="3537"/>
              <a:ext cx="88" cy="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14" name="Line 58"/>
            <p:cNvSpPr>
              <a:spLocks noChangeShapeType="1"/>
            </p:cNvSpPr>
            <p:nvPr/>
          </p:nvSpPr>
          <p:spPr bwMode="auto">
            <a:xfrm flipH="1">
              <a:off x="3824" y="3541"/>
              <a:ext cx="76" cy="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59"/>
          <p:cNvGrpSpPr>
            <a:grpSpLocks/>
          </p:cNvGrpSpPr>
          <p:nvPr/>
        </p:nvGrpSpPr>
        <p:grpSpPr bwMode="auto">
          <a:xfrm>
            <a:off x="990600" y="1774825"/>
            <a:ext cx="3079750" cy="4594225"/>
            <a:chOff x="624" y="1118"/>
            <a:chExt cx="1940" cy="2894"/>
          </a:xfrm>
        </p:grpSpPr>
        <p:sp>
          <p:nvSpPr>
            <p:cNvPr id="45116" name="Freeform 60"/>
            <p:cNvSpPr>
              <a:spLocks/>
            </p:cNvSpPr>
            <p:nvPr/>
          </p:nvSpPr>
          <p:spPr bwMode="auto">
            <a:xfrm>
              <a:off x="675" y="2125"/>
              <a:ext cx="1690" cy="2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0"/>
                </a:cxn>
                <a:cxn ang="0">
                  <a:pos x="1689" y="200"/>
                </a:cxn>
              </a:cxnLst>
              <a:rect l="0" t="0" r="r" b="b"/>
              <a:pathLst>
                <a:path w="1690" h="201">
                  <a:moveTo>
                    <a:pt x="0" y="0"/>
                  </a:moveTo>
                  <a:lnTo>
                    <a:pt x="0" y="200"/>
                  </a:lnTo>
                  <a:lnTo>
                    <a:pt x="1689" y="20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Group 61"/>
            <p:cNvGrpSpPr>
              <a:grpSpLocks/>
            </p:cNvGrpSpPr>
            <p:nvPr/>
          </p:nvGrpSpPr>
          <p:grpSpPr bwMode="auto">
            <a:xfrm>
              <a:off x="624" y="1118"/>
              <a:ext cx="1940" cy="2894"/>
              <a:chOff x="624" y="1118"/>
              <a:chExt cx="1940" cy="2894"/>
            </a:xfrm>
          </p:grpSpPr>
          <p:grpSp>
            <p:nvGrpSpPr>
              <p:cNvPr id="13" name="Group 62"/>
              <p:cNvGrpSpPr>
                <a:grpSpLocks/>
              </p:cNvGrpSpPr>
              <p:nvPr/>
            </p:nvGrpSpPr>
            <p:grpSpPr bwMode="auto">
              <a:xfrm>
                <a:off x="624" y="1118"/>
                <a:ext cx="734" cy="979"/>
                <a:chOff x="608" y="953"/>
                <a:chExt cx="734" cy="979"/>
              </a:xfrm>
            </p:grpSpPr>
            <p:sp>
              <p:nvSpPr>
                <p:cNvPr id="45119" name="Rectangle 63"/>
                <p:cNvSpPr>
                  <a:spLocks noChangeArrowheads="1"/>
                </p:cNvSpPr>
                <p:nvPr/>
              </p:nvSpPr>
              <p:spPr bwMode="auto">
                <a:xfrm>
                  <a:off x="608" y="988"/>
                  <a:ext cx="734" cy="909"/>
                </a:xfrm>
                <a:prstGeom prst="rect">
                  <a:avLst/>
                </a:prstGeom>
                <a:solidFill>
                  <a:schemeClr val="bg2"/>
                </a:solidFill>
                <a:ln w="38100" cmpd="dbl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0" name="Oval 64"/>
                <p:cNvSpPr>
                  <a:spLocks noChangeArrowheads="1"/>
                </p:cNvSpPr>
                <p:nvPr/>
              </p:nvSpPr>
              <p:spPr bwMode="auto">
                <a:xfrm>
                  <a:off x="872" y="1049"/>
                  <a:ext cx="210" cy="200"/>
                </a:xfrm>
                <a:prstGeom prst="ellipse">
                  <a:avLst/>
                </a:prstGeom>
                <a:solidFill>
                  <a:schemeClr val="bg1"/>
                </a:solidFill>
                <a:ln w="38100" cmpd="dbl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1" name="Rectangle 65"/>
                <p:cNvSpPr>
                  <a:spLocks noChangeArrowheads="1"/>
                </p:cNvSpPr>
                <p:nvPr/>
              </p:nvSpPr>
              <p:spPr bwMode="auto">
                <a:xfrm>
                  <a:off x="876" y="1299"/>
                  <a:ext cx="198" cy="218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2" name="Oval 66"/>
                <p:cNvSpPr>
                  <a:spLocks noChangeArrowheads="1"/>
                </p:cNvSpPr>
                <p:nvPr/>
              </p:nvSpPr>
              <p:spPr bwMode="auto">
                <a:xfrm>
                  <a:off x="956" y="1330"/>
                  <a:ext cx="44" cy="41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3" name="Rectangle 67"/>
                <p:cNvSpPr>
                  <a:spLocks noChangeArrowheads="1"/>
                </p:cNvSpPr>
                <p:nvPr/>
              </p:nvSpPr>
              <p:spPr bwMode="auto">
                <a:xfrm>
                  <a:off x="876" y="1590"/>
                  <a:ext cx="198" cy="19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" name="Group 68"/>
                <p:cNvGrpSpPr>
                  <a:grpSpLocks/>
                </p:cNvGrpSpPr>
                <p:nvPr/>
              </p:nvGrpSpPr>
              <p:grpSpPr bwMode="auto">
                <a:xfrm>
                  <a:off x="915" y="1643"/>
                  <a:ext cx="120" cy="114"/>
                  <a:chOff x="915" y="1643"/>
                  <a:chExt cx="120" cy="114"/>
                </a:xfrm>
              </p:grpSpPr>
              <p:sp>
                <p:nvSpPr>
                  <p:cNvPr id="45125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915" y="1643"/>
                    <a:ext cx="120" cy="114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26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939" y="1665"/>
                    <a:ext cx="72" cy="7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" name="Group 71"/>
                <p:cNvGrpSpPr>
                  <a:grpSpLocks/>
                </p:cNvGrpSpPr>
                <p:nvPr/>
              </p:nvGrpSpPr>
              <p:grpSpPr bwMode="auto">
                <a:xfrm>
                  <a:off x="937" y="1396"/>
                  <a:ext cx="85" cy="85"/>
                  <a:chOff x="937" y="1396"/>
                  <a:chExt cx="85" cy="85"/>
                </a:xfrm>
              </p:grpSpPr>
              <p:sp>
                <p:nvSpPr>
                  <p:cNvPr id="45128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937" y="1396"/>
                    <a:ext cx="85" cy="85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29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954" y="1412"/>
                    <a:ext cx="51" cy="53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5130" name="Rectangle 74"/>
                <p:cNvSpPr>
                  <a:spLocks noChangeArrowheads="1"/>
                </p:cNvSpPr>
                <p:nvPr/>
              </p:nvSpPr>
              <p:spPr bwMode="auto">
                <a:xfrm>
                  <a:off x="660" y="953"/>
                  <a:ext cx="63" cy="2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1" name="Rectangle 75"/>
                <p:cNvSpPr>
                  <a:spLocks noChangeArrowheads="1"/>
                </p:cNvSpPr>
                <p:nvPr/>
              </p:nvSpPr>
              <p:spPr bwMode="auto">
                <a:xfrm>
                  <a:off x="1234" y="953"/>
                  <a:ext cx="62" cy="2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2" name="Rectangle 76"/>
                <p:cNvSpPr>
                  <a:spLocks noChangeArrowheads="1"/>
                </p:cNvSpPr>
                <p:nvPr/>
              </p:nvSpPr>
              <p:spPr bwMode="auto">
                <a:xfrm>
                  <a:off x="660" y="1907"/>
                  <a:ext cx="63" cy="2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3" name="Rectangle 77"/>
                <p:cNvSpPr>
                  <a:spLocks noChangeArrowheads="1"/>
                </p:cNvSpPr>
                <p:nvPr/>
              </p:nvSpPr>
              <p:spPr bwMode="auto">
                <a:xfrm>
                  <a:off x="1234" y="1907"/>
                  <a:ext cx="62" cy="2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4" name="Line 78"/>
                <p:cNvSpPr>
                  <a:spLocks noChangeShapeType="1"/>
                </p:cNvSpPr>
                <p:nvPr/>
              </p:nvSpPr>
              <p:spPr bwMode="auto">
                <a:xfrm>
                  <a:off x="939" y="1096"/>
                  <a:ext cx="52" cy="95"/>
                </a:xfrm>
                <a:prstGeom prst="line">
                  <a:avLst/>
                </a:prstGeom>
                <a:noFill/>
                <a:ln w="12700">
                  <a:solidFill>
                    <a:srgbClr val="FF0033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5" name="Line 79"/>
                <p:cNvSpPr>
                  <a:spLocks noChangeShapeType="1"/>
                </p:cNvSpPr>
                <p:nvPr/>
              </p:nvSpPr>
              <p:spPr bwMode="auto">
                <a:xfrm>
                  <a:off x="892" y="1191"/>
                  <a:ext cx="17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136" name="Freeform 80"/>
              <p:cNvSpPr>
                <a:spLocks/>
              </p:cNvSpPr>
              <p:nvPr/>
            </p:nvSpPr>
            <p:spPr bwMode="auto">
              <a:xfrm>
                <a:off x="739" y="1862"/>
                <a:ext cx="1626" cy="380"/>
              </a:xfrm>
              <a:custGeom>
                <a:avLst/>
                <a:gdLst/>
                <a:ahLst/>
                <a:cxnLst>
                  <a:cxn ang="0">
                    <a:pos x="1625" y="0"/>
                  </a:cxn>
                  <a:cxn ang="0">
                    <a:pos x="1410" y="0"/>
                  </a:cxn>
                  <a:cxn ang="0">
                    <a:pos x="1410" y="379"/>
                  </a:cxn>
                  <a:cxn ang="0">
                    <a:pos x="0" y="379"/>
                  </a:cxn>
                  <a:cxn ang="0">
                    <a:pos x="0" y="263"/>
                  </a:cxn>
                </a:cxnLst>
                <a:rect l="0" t="0" r="r" b="b"/>
                <a:pathLst>
                  <a:path w="1626" h="380">
                    <a:moveTo>
                      <a:pt x="1625" y="0"/>
                    </a:moveTo>
                    <a:lnTo>
                      <a:pt x="1410" y="0"/>
                    </a:lnTo>
                    <a:lnTo>
                      <a:pt x="1410" y="379"/>
                    </a:lnTo>
                    <a:lnTo>
                      <a:pt x="0" y="379"/>
                    </a:lnTo>
                    <a:lnTo>
                      <a:pt x="0" y="263"/>
                    </a:lnTo>
                  </a:path>
                </a:pathLst>
              </a:custGeom>
              <a:noFill/>
              <a:ln w="254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37" name="Freeform 81"/>
              <p:cNvSpPr>
                <a:spLocks/>
              </p:cNvSpPr>
              <p:nvPr/>
            </p:nvSpPr>
            <p:spPr bwMode="auto">
              <a:xfrm>
                <a:off x="1981" y="2241"/>
                <a:ext cx="307" cy="1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22"/>
                  </a:cxn>
                  <a:cxn ang="0">
                    <a:pos x="300" y="1522"/>
                  </a:cxn>
                  <a:cxn ang="0">
                    <a:pos x="306" y="1530"/>
                  </a:cxn>
                </a:cxnLst>
                <a:rect l="0" t="0" r="r" b="b"/>
                <a:pathLst>
                  <a:path w="307" h="1531">
                    <a:moveTo>
                      <a:pt x="0" y="0"/>
                    </a:moveTo>
                    <a:lnTo>
                      <a:pt x="0" y="1522"/>
                    </a:lnTo>
                    <a:lnTo>
                      <a:pt x="300" y="1522"/>
                    </a:lnTo>
                    <a:lnTo>
                      <a:pt x="306" y="1530"/>
                    </a:lnTo>
                  </a:path>
                </a:pathLst>
              </a:custGeom>
              <a:noFill/>
              <a:ln w="254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38" name="Freeform 82"/>
              <p:cNvSpPr>
                <a:spLocks/>
              </p:cNvSpPr>
              <p:nvPr/>
            </p:nvSpPr>
            <p:spPr bwMode="auto">
              <a:xfrm>
                <a:off x="1873" y="2325"/>
                <a:ext cx="415" cy="16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94"/>
                  </a:cxn>
                  <a:cxn ang="0">
                    <a:pos x="405" y="1594"/>
                  </a:cxn>
                  <a:cxn ang="0">
                    <a:pos x="414" y="1602"/>
                  </a:cxn>
                </a:cxnLst>
                <a:rect l="0" t="0" r="r" b="b"/>
                <a:pathLst>
                  <a:path w="415" h="1603">
                    <a:moveTo>
                      <a:pt x="0" y="0"/>
                    </a:moveTo>
                    <a:lnTo>
                      <a:pt x="0" y="1594"/>
                    </a:lnTo>
                    <a:lnTo>
                      <a:pt x="405" y="1594"/>
                    </a:lnTo>
                    <a:lnTo>
                      <a:pt x="414" y="1602"/>
                    </a:lnTo>
                  </a:path>
                </a:pathLst>
              </a:custGeom>
              <a:noFill/>
              <a:ln w="254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" name="Group 83"/>
              <p:cNvGrpSpPr>
                <a:grpSpLocks/>
              </p:cNvGrpSpPr>
              <p:nvPr/>
            </p:nvGrpSpPr>
            <p:grpSpPr bwMode="auto">
              <a:xfrm>
                <a:off x="2230" y="3678"/>
                <a:ext cx="334" cy="334"/>
                <a:chOff x="2214" y="3513"/>
                <a:chExt cx="334" cy="334"/>
              </a:xfrm>
            </p:grpSpPr>
            <p:sp>
              <p:nvSpPr>
                <p:cNvPr id="45140" name="Oval 84"/>
                <p:cNvSpPr>
                  <a:spLocks noChangeArrowheads="1"/>
                </p:cNvSpPr>
                <p:nvPr/>
              </p:nvSpPr>
              <p:spPr bwMode="auto">
                <a:xfrm>
                  <a:off x="2214" y="3513"/>
                  <a:ext cx="334" cy="334"/>
                </a:xfrm>
                <a:prstGeom prst="ellipse">
                  <a:avLst/>
                </a:prstGeom>
                <a:solidFill>
                  <a:schemeClr val="bg1"/>
                </a:solidFill>
                <a:ln w="38100" cmpd="dbl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1" name="Oval 85"/>
                <p:cNvSpPr>
                  <a:spLocks noChangeArrowheads="1"/>
                </p:cNvSpPr>
                <p:nvPr/>
              </p:nvSpPr>
              <p:spPr bwMode="auto">
                <a:xfrm>
                  <a:off x="2249" y="3576"/>
                  <a:ext cx="41" cy="41"/>
                </a:xfrm>
                <a:prstGeom prst="ellipse">
                  <a:avLst/>
                </a:prstGeom>
                <a:solidFill>
                  <a:srgbClr val="29292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2" name="Oval 86"/>
                <p:cNvSpPr>
                  <a:spLocks noChangeArrowheads="1"/>
                </p:cNvSpPr>
                <p:nvPr/>
              </p:nvSpPr>
              <p:spPr bwMode="auto">
                <a:xfrm>
                  <a:off x="2459" y="3576"/>
                  <a:ext cx="41" cy="41"/>
                </a:xfrm>
                <a:prstGeom prst="ellipse">
                  <a:avLst/>
                </a:prstGeom>
                <a:solidFill>
                  <a:srgbClr val="29292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3" name="Line 87"/>
                <p:cNvSpPr>
                  <a:spLocks noChangeShapeType="1"/>
                </p:cNvSpPr>
                <p:nvPr/>
              </p:nvSpPr>
              <p:spPr bwMode="auto">
                <a:xfrm>
                  <a:off x="2286" y="3564"/>
                  <a:ext cx="75" cy="12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" name="Group 88"/>
                <p:cNvGrpSpPr>
                  <a:grpSpLocks/>
                </p:cNvGrpSpPr>
                <p:nvPr/>
              </p:nvGrpSpPr>
              <p:grpSpPr bwMode="auto">
                <a:xfrm>
                  <a:off x="2224" y="3687"/>
                  <a:ext cx="315" cy="154"/>
                  <a:chOff x="2224" y="3687"/>
                  <a:chExt cx="315" cy="154"/>
                </a:xfrm>
              </p:grpSpPr>
              <p:sp>
                <p:nvSpPr>
                  <p:cNvPr id="45145" name="Arc 89"/>
                  <p:cNvSpPr>
                    <a:spLocks/>
                  </p:cNvSpPr>
                  <p:nvPr/>
                </p:nvSpPr>
                <p:spPr bwMode="auto">
                  <a:xfrm>
                    <a:off x="2379" y="3687"/>
                    <a:ext cx="160" cy="154"/>
                  </a:xfrm>
                  <a:custGeom>
                    <a:avLst/>
                    <a:gdLst>
                      <a:gd name="G0" fmla="+- 137 0 0"/>
                      <a:gd name="G1" fmla="+- 734 0 0"/>
                      <a:gd name="G2" fmla="+- 21600 0 0"/>
                      <a:gd name="T0" fmla="*/ 21725 w 21737"/>
                      <a:gd name="T1" fmla="*/ 0 h 22334"/>
                      <a:gd name="T2" fmla="*/ 0 w 21737"/>
                      <a:gd name="T3" fmla="*/ 22334 h 22334"/>
                      <a:gd name="T4" fmla="*/ 137 w 21737"/>
                      <a:gd name="T5" fmla="*/ 734 h 22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737" h="22334" fill="none" extrusionOk="0">
                        <a:moveTo>
                          <a:pt x="21724" y="0"/>
                        </a:moveTo>
                        <a:cubicBezTo>
                          <a:pt x="21732" y="244"/>
                          <a:pt x="21737" y="489"/>
                          <a:pt x="21737" y="734"/>
                        </a:cubicBezTo>
                        <a:cubicBezTo>
                          <a:pt x="21737" y="12663"/>
                          <a:pt x="12066" y="22334"/>
                          <a:pt x="137" y="22334"/>
                        </a:cubicBezTo>
                        <a:cubicBezTo>
                          <a:pt x="91" y="22334"/>
                          <a:pt x="45" y="22333"/>
                          <a:pt x="0" y="22333"/>
                        </a:cubicBezTo>
                      </a:path>
                      <a:path w="21737" h="22334" stroke="0" extrusionOk="0">
                        <a:moveTo>
                          <a:pt x="21724" y="0"/>
                        </a:moveTo>
                        <a:cubicBezTo>
                          <a:pt x="21732" y="244"/>
                          <a:pt x="21737" y="489"/>
                          <a:pt x="21737" y="734"/>
                        </a:cubicBezTo>
                        <a:cubicBezTo>
                          <a:pt x="21737" y="12663"/>
                          <a:pt x="12066" y="22334"/>
                          <a:pt x="137" y="22334"/>
                        </a:cubicBezTo>
                        <a:cubicBezTo>
                          <a:pt x="91" y="22334"/>
                          <a:pt x="45" y="22333"/>
                          <a:pt x="0" y="22333"/>
                        </a:cubicBezTo>
                        <a:lnTo>
                          <a:pt x="137" y="734"/>
                        </a:lnTo>
                        <a:close/>
                      </a:path>
                    </a:pathLst>
                  </a:custGeom>
                  <a:solidFill>
                    <a:srgbClr val="FF0033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46" name="Arc 90"/>
                  <p:cNvSpPr>
                    <a:spLocks/>
                  </p:cNvSpPr>
                  <p:nvPr/>
                </p:nvSpPr>
                <p:spPr bwMode="auto">
                  <a:xfrm>
                    <a:off x="2224" y="3688"/>
                    <a:ext cx="159" cy="153"/>
                  </a:xfrm>
                  <a:custGeom>
                    <a:avLst/>
                    <a:gdLst>
                      <a:gd name="G0" fmla="+- 21600 0 0"/>
                      <a:gd name="G1" fmla="+- 725 0 0"/>
                      <a:gd name="G2" fmla="+- 21600 0 0"/>
                      <a:gd name="T0" fmla="*/ 21463 w 21600"/>
                      <a:gd name="T1" fmla="*/ 22325 h 22325"/>
                      <a:gd name="T2" fmla="*/ 12 w 21600"/>
                      <a:gd name="T3" fmla="*/ 0 h 22325"/>
                      <a:gd name="T4" fmla="*/ 21600 w 21600"/>
                      <a:gd name="T5" fmla="*/ 725 h 22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2325" fill="none" extrusionOk="0">
                        <a:moveTo>
                          <a:pt x="21463" y="22324"/>
                        </a:moveTo>
                        <a:cubicBezTo>
                          <a:pt x="9587" y="22249"/>
                          <a:pt x="0" y="12600"/>
                          <a:pt x="0" y="725"/>
                        </a:cubicBezTo>
                        <a:cubicBezTo>
                          <a:pt x="-1" y="483"/>
                          <a:pt x="4" y="241"/>
                          <a:pt x="12" y="0"/>
                        </a:cubicBezTo>
                      </a:path>
                      <a:path w="21600" h="22325" stroke="0" extrusionOk="0">
                        <a:moveTo>
                          <a:pt x="21463" y="22324"/>
                        </a:moveTo>
                        <a:cubicBezTo>
                          <a:pt x="9587" y="22249"/>
                          <a:pt x="0" y="12600"/>
                          <a:pt x="0" y="725"/>
                        </a:cubicBezTo>
                        <a:cubicBezTo>
                          <a:pt x="-1" y="483"/>
                          <a:pt x="4" y="241"/>
                          <a:pt x="12" y="0"/>
                        </a:cubicBezTo>
                        <a:lnTo>
                          <a:pt x="21600" y="725"/>
                        </a:lnTo>
                        <a:close/>
                      </a:path>
                    </a:pathLst>
                  </a:custGeom>
                  <a:solidFill>
                    <a:srgbClr val="FF0033"/>
                  </a:solidFill>
                  <a:ln w="1270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5147" name="Line 91"/>
                <p:cNvSpPr>
                  <a:spLocks noChangeShapeType="1"/>
                </p:cNvSpPr>
                <p:nvPr/>
              </p:nvSpPr>
              <p:spPr bwMode="auto">
                <a:xfrm>
                  <a:off x="2217" y="3693"/>
                  <a:ext cx="324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5148" name="Rectangle 9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除尘系统基本构成</a:t>
            </a:r>
          </a:p>
        </p:txBody>
      </p: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186238" y="1522413"/>
            <a:ext cx="4551362" cy="1028700"/>
            <a:chOff x="2633" y="959"/>
            <a:chExt cx="2867" cy="648"/>
          </a:xfrm>
        </p:grpSpPr>
        <p:sp>
          <p:nvSpPr>
            <p:cNvPr id="45150" name="Freeform 94"/>
            <p:cNvSpPr>
              <a:spLocks/>
            </p:cNvSpPr>
            <p:nvPr/>
          </p:nvSpPr>
          <p:spPr bwMode="auto">
            <a:xfrm>
              <a:off x="3928" y="1206"/>
              <a:ext cx="243" cy="214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242" y="211"/>
                </a:cxn>
                <a:cxn ang="0">
                  <a:pos x="0" y="213"/>
                </a:cxn>
              </a:cxnLst>
              <a:rect l="0" t="0" r="r" b="b"/>
              <a:pathLst>
                <a:path w="243" h="214">
                  <a:moveTo>
                    <a:pt x="242" y="0"/>
                  </a:moveTo>
                  <a:lnTo>
                    <a:pt x="242" y="211"/>
                  </a:lnTo>
                  <a:lnTo>
                    <a:pt x="0" y="213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1" name="Freeform 95"/>
            <p:cNvSpPr>
              <a:spLocks/>
            </p:cNvSpPr>
            <p:nvPr/>
          </p:nvSpPr>
          <p:spPr bwMode="auto">
            <a:xfrm>
              <a:off x="4515" y="1066"/>
              <a:ext cx="985" cy="33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9" y="2"/>
                </a:cxn>
                <a:cxn ang="0">
                  <a:pos x="162" y="0"/>
                </a:cxn>
                <a:cxn ang="0">
                  <a:pos x="342" y="0"/>
                </a:cxn>
                <a:cxn ang="0">
                  <a:pos x="351" y="5"/>
                </a:cxn>
                <a:cxn ang="0">
                  <a:pos x="396" y="7"/>
                </a:cxn>
                <a:cxn ang="0">
                  <a:pos x="456" y="15"/>
                </a:cxn>
                <a:cxn ang="0">
                  <a:pos x="588" y="34"/>
                </a:cxn>
                <a:cxn ang="0">
                  <a:pos x="624" y="47"/>
                </a:cxn>
                <a:cxn ang="0">
                  <a:pos x="660" y="57"/>
                </a:cxn>
                <a:cxn ang="0">
                  <a:pos x="708" y="70"/>
                </a:cxn>
                <a:cxn ang="0">
                  <a:pos x="747" y="84"/>
                </a:cxn>
                <a:cxn ang="0">
                  <a:pos x="804" y="99"/>
                </a:cxn>
                <a:cxn ang="0">
                  <a:pos x="858" y="118"/>
                </a:cxn>
                <a:cxn ang="0">
                  <a:pos x="867" y="118"/>
                </a:cxn>
                <a:cxn ang="0">
                  <a:pos x="915" y="143"/>
                </a:cxn>
                <a:cxn ang="0">
                  <a:pos x="942" y="162"/>
                </a:cxn>
                <a:cxn ang="0">
                  <a:pos x="966" y="186"/>
                </a:cxn>
                <a:cxn ang="0">
                  <a:pos x="981" y="212"/>
                </a:cxn>
                <a:cxn ang="0">
                  <a:pos x="981" y="220"/>
                </a:cxn>
                <a:cxn ang="0">
                  <a:pos x="981" y="228"/>
                </a:cxn>
                <a:cxn ang="0">
                  <a:pos x="984" y="246"/>
                </a:cxn>
                <a:cxn ang="0">
                  <a:pos x="984" y="254"/>
                </a:cxn>
                <a:cxn ang="0">
                  <a:pos x="984" y="262"/>
                </a:cxn>
                <a:cxn ang="0">
                  <a:pos x="984" y="270"/>
                </a:cxn>
                <a:cxn ang="0">
                  <a:pos x="978" y="294"/>
                </a:cxn>
                <a:cxn ang="0">
                  <a:pos x="951" y="315"/>
                </a:cxn>
                <a:cxn ang="0">
                  <a:pos x="864" y="336"/>
                </a:cxn>
              </a:cxnLst>
              <a:rect l="0" t="0" r="r" b="b"/>
              <a:pathLst>
                <a:path w="985" h="337">
                  <a:moveTo>
                    <a:pt x="0" y="5"/>
                  </a:moveTo>
                  <a:lnTo>
                    <a:pt x="129" y="2"/>
                  </a:lnTo>
                  <a:lnTo>
                    <a:pt x="162" y="0"/>
                  </a:lnTo>
                  <a:lnTo>
                    <a:pt x="342" y="0"/>
                  </a:lnTo>
                  <a:lnTo>
                    <a:pt x="351" y="5"/>
                  </a:lnTo>
                  <a:lnTo>
                    <a:pt x="396" y="7"/>
                  </a:lnTo>
                  <a:lnTo>
                    <a:pt x="456" y="15"/>
                  </a:lnTo>
                  <a:lnTo>
                    <a:pt x="588" y="34"/>
                  </a:lnTo>
                  <a:lnTo>
                    <a:pt x="624" y="47"/>
                  </a:lnTo>
                  <a:lnTo>
                    <a:pt x="660" y="57"/>
                  </a:lnTo>
                  <a:lnTo>
                    <a:pt x="708" y="70"/>
                  </a:lnTo>
                  <a:lnTo>
                    <a:pt x="747" y="84"/>
                  </a:lnTo>
                  <a:lnTo>
                    <a:pt x="804" y="99"/>
                  </a:lnTo>
                  <a:lnTo>
                    <a:pt x="858" y="118"/>
                  </a:lnTo>
                  <a:lnTo>
                    <a:pt x="867" y="118"/>
                  </a:lnTo>
                  <a:lnTo>
                    <a:pt x="915" y="143"/>
                  </a:lnTo>
                  <a:lnTo>
                    <a:pt x="942" y="162"/>
                  </a:lnTo>
                  <a:lnTo>
                    <a:pt x="966" y="186"/>
                  </a:lnTo>
                  <a:lnTo>
                    <a:pt x="981" y="212"/>
                  </a:lnTo>
                  <a:lnTo>
                    <a:pt x="981" y="220"/>
                  </a:lnTo>
                  <a:lnTo>
                    <a:pt x="981" y="228"/>
                  </a:lnTo>
                  <a:lnTo>
                    <a:pt x="984" y="246"/>
                  </a:lnTo>
                  <a:lnTo>
                    <a:pt x="984" y="254"/>
                  </a:lnTo>
                  <a:lnTo>
                    <a:pt x="984" y="262"/>
                  </a:lnTo>
                  <a:lnTo>
                    <a:pt x="984" y="270"/>
                  </a:lnTo>
                  <a:lnTo>
                    <a:pt x="978" y="294"/>
                  </a:lnTo>
                  <a:lnTo>
                    <a:pt x="951" y="315"/>
                  </a:lnTo>
                  <a:lnTo>
                    <a:pt x="864" y="336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96"/>
            <p:cNvGrpSpPr>
              <a:grpSpLocks/>
            </p:cNvGrpSpPr>
            <p:nvPr/>
          </p:nvGrpSpPr>
          <p:grpSpPr bwMode="auto">
            <a:xfrm>
              <a:off x="4642" y="1310"/>
              <a:ext cx="208" cy="160"/>
              <a:chOff x="4636" y="1240"/>
              <a:chExt cx="208" cy="160"/>
            </a:xfrm>
          </p:grpSpPr>
          <p:sp>
            <p:nvSpPr>
              <p:cNvPr id="45153" name="Rectangle 97"/>
              <p:cNvSpPr>
                <a:spLocks noChangeArrowheads="1"/>
              </p:cNvSpPr>
              <p:nvPr/>
            </p:nvSpPr>
            <p:spPr bwMode="auto">
              <a:xfrm>
                <a:off x="4636" y="1294"/>
                <a:ext cx="172" cy="70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rgbClr val="29292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54" name="Rectangle 98"/>
              <p:cNvSpPr>
                <a:spLocks noChangeArrowheads="1"/>
              </p:cNvSpPr>
              <p:nvPr/>
            </p:nvSpPr>
            <p:spPr bwMode="auto">
              <a:xfrm>
                <a:off x="4792" y="1240"/>
                <a:ext cx="52" cy="160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rgbClr val="29292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Group 99"/>
            <p:cNvGrpSpPr>
              <a:grpSpLocks/>
            </p:cNvGrpSpPr>
            <p:nvPr/>
          </p:nvGrpSpPr>
          <p:grpSpPr bwMode="auto">
            <a:xfrm>
              <a:off x="5170" y="1313"/>
              <a:ext cx="208" cy="160"/>
              <a:chOff x="5164" y="1243"/>
              <a:chExt cx="208" cy="160"/>
            </a:xfrm>
          </p:grpSpPr>
          <p:sp>
            <p:nvSpPr>
              <p:cNvPr id="45156" name="Rectangle 100"/>
              <p:cNvSpPr>
                <a:spLocks noChangeArrowheads="1"/>
              </p:cNvSpPr>
              <p:nvPr/>
            </p:nvSpPr>
            <p:spPr bwMode="auto">
              <a:xfrm>
                <a:off x="5200" y="1297"/>
                <a:ext cx="172" cy="70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rgbClr val="29292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57" name="Rectangle 101"/>
              <p:cNvSpPr>
                <a:spLocks noChangeArrowheads="1"/>
              </p:cNvSpPr>
              <p:nvPr/>
            </p:nvSpPr>
            <p:spPr bwMode="auto">
              <a:xfrm>
                <a:off x="5164" y="1243"/>
                <a:ext cx="52" cy="160"/>
              </a:xfrm>
              <a:prstGeom prst="rect">
                <a:avLst/>
              </a:prstGeom>
              <a:solidFill>
                <a:srgbClr val="969696"/>
              </a:solidFill>
              <a:ln w="12700">
                <a:solidFill>
                  <a:srgbClr val="292929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5158" name="AutoShape 102"/>
            <p:cNvSpPr>
              <a:spLocks noChangeArrowheads="1"/>
            </p:cNvSpPr>
            <p:nvPr/>
          </p:nvSpPr>
          <p:spPr bwMode="auto">
            <a:xfrm rot="-5400000" flipH="1" flipV="1">
              <a:off x="4897" y="1247"/>
              <a:ext cx="220" cy="286"/>
            </a:xfrm>
            <a:custGeom>
              <a:avLst/>
              <a:gdLst>
                <a:gd name="G0" fmla="+- 6813 0 0"/>
                <a:gd name="G1" fmla="+- 21600 0 6813"/>
                <a:gd name="G2" fmla="*/ 6813 1 2"/>
                <a:gd name="G3" fmla="+- 21600 0 G2"/>
                <a:gd name="G4" fmla="+/ 6813 21600 2"/>
                <a:gd name="G5" fmla="+/ G1 0 2"/>
                <a:gd name="G6" fmla="*/ 21600 21600 6813"/>
                <a:gd name="G7" fmla="*/ G6 1 2"/>
                <a:gd name="G8" fmla="+- 21600 0 G7"/>
                <a:gd name="G9" fmla="*/ 21600 1 2"/>
                <a:gd name="G10" fmla="+- 6813 0 G9"/>
                <a:gd name="G11" fmla="?: G10 G8 0"/>
                <a:gd name="G12" fmla="?: G10 G7 21600"/>
                <a:gd name="T0" fmla="*/ 18193 w 21600"/>
                <a:gd name="T1" fmla="*/ 10800 h 21600"/>
                <a:gd name="T2" fmla="*/ 10800 w 21600"/>
                <a:gd name="T3" fmla="*/ 21600 h 21600"/>
                <a:gd name="T4" fmla="*/ 3407 w 21600"/>
                <a:gd name="T5" fmla="*/ 10800 h 21600"/>
                <a:gd name="T6" fmla="*/ 10800 w 21600"/>
                <a:gd name="T7" fmla="*/ 0 h 21600"/>
                <a:gd name="T8" fmla="*/ 5207 w 21600"/>
                <a:gd name="T9" fmla="*/ 5207 h 21600"/>
                <a:gd name="T10" fmla="*/ 16393 w 21600"/>
                <a:gd name="T11" fmla="*/ 1639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813" y="21600"/>
                  </a:lnTo>
                  <a:lnTo>
                    <a:pt x="1478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" name="Group 103"/>
            <p:cNvGrpSpPr>
              <a:grpSpLocks/>
            </p:cNvGrpSpPr>
            <p:nvPr/>
          </p:nvGrpSpPr>
          <p:grpSpPr bwMode="auto">
            <a:xfrm>
              <a:off x="5010" y="1324"/>
              <a:ext cx="147" cy="16"/>
              <a:chOff x="5004" y="1254"/>
              <a:chExt cx="147" cy="16"/>
            </a:xfrm>
          </p:grpSpPr>
          <p:sp>
            <p:nvSpPr>
              <p:cNvPr id="45160" name="Oval 104"/>
              <p:cNvSpPr>
                <a:spLocks noChangeArrowheads="1"/>
              </p:cNvSpPr>
              <p:nvPr/>
            </p:nvSpPr>
            <p:spPr bwMode="auto">
              <a:xfrm>
                <a:off x="5004" y="1254"/>
                <a:ext cx="24" cy="16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61" name="Line 105"/>
              <p:cNvSpPr>
                <a:spLocks noChangeShapeType="1"/>
              </p:cNvSpPr>
              <p:nvPr/>
            </p:nvSpPr>
            <p:spPr bwMode="auto">
              <a:xfrm>
                <a:off x="5034" y="1263"/>
                <a:ext cx="117" cy="0"/>
              </a:xfrm>
              <a:prstGeom prst="line">
                <a:avLst/>
              </a:prstGeom>
              <a:noFill/>
              <a:ln w="12700">
                <a:solidFill>
                  <a:srgbClr val="969696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5162" name="Oval 106"/>
            <p:cNvSpPr>
              <a:spLocks noChangeArrowheads="1"/>
            </p:cNvSpPr>
            <p:nvPr/>
          </p:nvSpPr>
          <p:spPr bwMode="auto">
            <a:xfrm>
              <a:off x="5055" y="1441"/>
              <a:ext cx="24" cy="1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3" name="Line 107"/>
            <p:cNvSpPr>
              <a:spLocks noChangeShapeType="1"/>
            </p:cNvSpPr>
            <p:nvPr/>
          </p:nvSpPr>
          <p:spPr bwMode="auto">
            <a:xfrm>
              <a:off x="5085" y="1450"/>
              <a:ext cx="78" cy="0"/>
            </a:xfrm>
            <a:prstGeom prst="line">
              <a:avLst/>
            </a:prstGeom>
            <a:noFill/>
            <a:ln w="12700">
              <a:solidFill>
                <a:srgbClr val="969696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4" name="Oval 108"/>
            <p:cNvSpPr>
              <a:spLocks noChangeArrowheads="1"/>
            </p:cNvSpPr>
            <p:nvPr/>
          </p:nvSpPr>
          <p:spPr bwMode="auto">
            <a:xfrm>
              <a:off x="4923" y="1387"/>
              <a:ext cx="24" cy="1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5" name="Line 109"/>
            <p:cNvSpPr>
              <a:spLocks noChangeShapeType="1"/>
            </p:cNvSpPr>
            <p:nvPr/>
          </p:nvSpPr>
          <p:spPr bwMode="auto">
            <a:xfrm>
              <a:off x="4953" y="1396"/>
              <a:ext cx="204" cy="0"/>
            </a:xfrm>
            <a:prstGeom prst="line">
              <a:avLst/>
            </a:prstGeom>
            <a:noFill/>
            <a:ln w="12700">
              <a:solidFill>
                <a:srgbClr val="969696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6" name="Oval 110"/>
            <p:cNvSpPr>
              <a:spLocks noChangeArrowheads="1"/>
            </p:cNvSpPr>
            <p:nvPr/>
          </p:nvSpPr>
          <p:spPr bwMode="auto">
            <a:xfrm>
              <a:off x="4968" y="1210"/>
              <a:ext cx="18" cy="1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7" name="Oval 111"/>
            <p:cNvSpPr>
              <a:spLocks noChangeArrowheads="1"/>
            </p:cNvSpPr>
            <p:nvPr/>
          </p:nvSpPr>
          <p:spPr bwMode="auto">
            <a:xfrm>
              <a:off x="5007" y="1087"/>
              <a:ext cx="16" cy="1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8" name="Oval 112"/>
            <p:cNvSpPr>
              <a:spLocks noChangeArrowheads="1"/>
            </p:cNvSpPr>
            <p:nvPr/>
          </p:nvSpPr>
          <p:spPr bwMode="auto">
            <a:xfrm>
              <a:off x="5076" y="1591"/>
              <a:ext cx="16" cy="16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69" name="AutoShape 113"/>
            <p:cNvSpPr>
              <a:spLocks noChangeArrowheads="1"/>
            </p:cNvSpPr>
            <p:nvPr/>
          </p:nvSpPr>
          <p:spPr bwMode="auto">
            <a:xfrm>
              <a:off x="4078" y="959"/>
              <a:ext cx="430" cy="253"/>
            </a:xfrm>
            <a:prstGeom prst="roundRect">
              <a:avLst>
                <a:gd name="adj" fmla="val 12495"/>
              </a:avLst>
            </a:prstGeom>
            <a:solidFill>
              <a:schemeClr val="bg2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70" name="Rectangle 114"/>
            <p:cNvSpPr>
              <a:spLocks noChangeArrowheads="1"/>
            </p:cNvSpPr>
            <p:nvPr/>
          </p:nvSpPr>
          <p:spPr bwMode="auto">
            <a:xfrm>
              <a:off x="4108" y="999"/>
              <a:ext cx="202" cy="82"/>
            </a:xfrm>
            <a:prstGeom prst="rect">
              <a:avLst/>
            </a:prstGeom>
            <a:solidFill>
              <a:srgbClr val="CC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" name="Group 115"/>
            <p:cNvGrpSpPr>
              <a:grpSpLocks/>
            </p:cNvGrpSpPr>
            <p:nvPr/>
          </p:nvGrpSpPr>
          <p:grpSpPr bwMode="auto">
            <a:xfrm>
              <a:off x="4129" y="1118"/>
              <a:ext cx="160" cy="61"/>
              <a:chOff x="4123" y="1048"/>
              <a:chExt cx="160" cy="61"/>
            </a:xfrm>
          </p:grpSpPr>
          <p:grpSp>
            <p:nvGrpSpPr>
              <p:cNvPr id="23" name="Group 116"/>
              <p:cNvGrpSpPr>
                <a:grpSpLocks/>
              </p:cNvGrpSpPr>
              <p:nvPr/>
            </p:nvGrpSpPr>
            <p:grpSpPr bwMode="auto">
              <a:xfrm>
                <a:off x="4123" y="1048"/>
                <a:ext cx="160" cy="61"/>
                <a:chOff x="4123" y="1048"/>
                <a:chExt cx="160" cy="61"/>
              </a:xfrm>
            </p:grpSpPr>
            <p:sp>
              <p:nvSpPr>
                <p:cNvPr id="45173" name="Rectangle 117"/>
                <p:cNvSpPr>
                  <a:spLocks noChangeArrowheads="1"/>
                </p:cNvSpPr>
                <p:nvPr/>
              </p:nvSpPr>
              <p:spPr bwMode="auto">
                <a:xfrm>
                  <a:off x="4123" y="1048"/>
                  <a:ext cx="160" cy="61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bg2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74" name="Line 118"/>
                <p:cNvSpPr>
                  <a:spLocks noChangeShapeType="1"/>
                </p:cNvSpPr>
                <p:nvPr/>
              </p:nvSpPr>
              <p:spPr bwMode="auto">
                <a:xfrm>
                  <a:off x="4124" y="1078"/>
                  <a:ext cx="158" cy="0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175" name="Line 119"/>
              <p:cNvSpPr>
                <a:spLocks noChangeShapeType="1"/>
              </p:cNvSpPr>
              <p:nvPr/>
            </p:nvSpPr>
            <p:spPr bwMode="auto">
              <a:xfrm>
                <a:off x="4209" y="1048"/>
                <a:ext cx="0" cy="58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76" name="Line 120"/>
              <p:cNvSpPr>
                <a:spLocks noChangeShapeType="1"/>
              </p:cNvSpPr>
              <p:nvPr/>
            </p:nvSpPr>
            <p:spPr bwMode="auto">
              <a:xfrm>
                <a:off x="4164" y="1048"/>
                <a:ext cx="0" cy="58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77" name="Line 121"/>
              <p:cNvSpPr>
                <a:spLocks noChangeShapeType="1"/>
              </p:cNvSpPr>
              <p:nvPr/>
            </p:nvSpPr>
            <p:spPr bwMode="auto">
              <a:xfrm>
                <a:off x="4250" y="1048"/>
                <a:ext cx="0" cy="58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Group 122"/>
            <p:cNvGrpSpPr>
              <a:grpSpLocks/>
            </p:cNvGrpSpPr>
            <p:nvPr/>
          </p:nvGrpSpPr>
          <p:grpSpPr bwMode="auto">
            <a:xfrm>
              <a:off x="4360" y="1006"/>
              <a:ext cx="121" cy="162"/>
              <a:chOff x="4354" y="936"/>
              <a:chExt cx="121" cy="162"/>
            </a:xfrm>
          </p:grpSpPr>
          <p:sp>
            <p:nvSpPr>
              <p:cNvPr id="45179" name="Rectangle 123"/>
              <p:cNvSpPr>
                <a:spLocks noChangeArrowheads="1"/>
              </p:cNvSpPr>
              <p:nvPr/>
            </p:nvSpPr>
            <p:spPr bwMode="auto">
              <a:xfrm>
                <a:off x="4354" y="937"/>
                <a:ext cx="121" cy="160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80" name="Line 124"/>
              <p:cNvSpPr>
                <a:spLocks noChangeShapeType="1"/>
              </p:cNvSpPr>
              <p:nvPr/>
            </p:nvSpPr>
            <p:spPr bwMode="auto">
              <a:xfrm>
                <a:off x="4392" y="936"/>
                <a:ext cx="0" cy="16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81" name="Line 125"/>
              <p:cNvSpPr>
                <a:spLocks noChangeShapeType="1"/>
              </p:cNvSpPr>
              <p:nvPr/>
            </p:nvSpPr>
            <p:spPr bwMode="auto">
              <a:xfrm>
                <a:off x="4437" y="936"/>
                <a:ext cx="0" cy="162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82" name="Line 126"/>
              <p:cNvSpPr>
                <a:spLocks noChangeShapeType="1"/>
              </p:cNvSpPr>
              <p:nvPr/>
            </p:nvSpPr>
            <p:spPr bwMode="auto">
              <a:xfrm>
                <a:off x="4356" y="975"/>
                <a:ext cx="11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83" name="Line 127"/>
              <p:cNvSpPr>
                <a:spLocks noChangeShapeType="1"/>
              </p:cNvSpPr>
              <p:nvPr/>
            </p:nvSpPr>
            <p:spPr bwMode="auto">
              <a:xfrm>
                <a:off x="4356" y="1014"/>
                <a:ext cx="11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84" name="Line 128"/>
              <p:cNvSpPr>
                <a:spLocks noChangeShapeType="1"/>
              </p:cNvSpPr>
              <p:nvPr/>
            </p:nvSpPr>
            <p:spPr bwMode="auto">
              <a:xfrm>
                <a:off x="4356" y="1056"/>
                <a:ext cx="117" cy="0"/>
              </a:xfrm>
              <a:prstGeom prst="line">
                <a:avLst/>
              </a:prstGeom>
              <a:noFill/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Group 129"/>
            <p:cNvGrpSpPr>
              <a:grpSpLocks/>
            </p:cNvGrpSpPr>
            <p:nvPr/>
          </p:nvGrpSpPr>
          <p:grpSpPr bwMode="auto">
            <a:xfrm>
              <a:off x="3412" y="1151"/>
              <a:ext cx="507" cy="394"/>
              <a:chOff x="3406" y="1081"/>
              <a:chExt cx="507" cy="394"/>
            </a:xfrm>
          </p:grpSpPr>
          <p:grpSp>
            <p:nvGrpSpPr>
              <p:cNvPr id="26" name="Group 130"/>
              <p:cNvGrpSpPr>
                <a:grpSpLocks/>
              </p:cNvGrpSpPr>
              <p:nvPr/>
            </p:nvGrpSpPr>
            <p:grpSpPr bwMode="auto">
              <a:xfrm>
                <a:off x="3406" y="1081"/>
                <a:ext cx="507" cy="394"/>
                <a:chOff x="3406" y="1081"/>
                <a:chExt cx="507" cy="394"/>
              </a:xfrm>
            </p:grpSpPr>
            <p:sp>
              <p:nvSpPr>
                <p:cNvPr id="45187" name="Rectangle 131"/>
                <p:cNvSpPr>
                  <a:spLocks noChangeArrowheads="1"/>
                </p:cNvSpPr>
                <p:nvPr/>
              </p:nvSpPr>
              <p:spPr bwMode="auto">
                <a:xfrm>
                  <a:off x="3407" y="1081"/>
                  <a:ext cx="505" cy="39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88" name="Line 132"/>
                <p:cNvSpPr>
                  <a:spLocks noChangeShapeType="1"/>
                </p:cNvSpPr>
                <p:nvPr/>
              </p:nvSpPr>
              <p:spPr bwMode="auto">
                <a:xfrm>
                  <a:off x="3406" y="1137"/>
                  <a:ext cx="5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189" name="Line 133"/>
              <p:cNvSpPr>
                <a:spLocks noChangeShapeType="1"/>
              </p:cNvSpPr>
              <p:nvPr/>
            </p:nvSpPr>
            <p:spPr bwMode="auto">
              <a:xfrm>
                <a:off x="3418" y="1188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0" name="Line 134"/>
              <p:cNvSpPr>
                <a:spLocks noChangeShapeType="1"/>
              </p:cNvSpPr>
              <p:nvPr/>
            </p:nvSpPr>
            <p:spPr bwMode="auto">
              <a:xfrm>
                <a:off x="3418" y="1236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1" name="Line 135"/>
              <p:cNvSpPr>
                <a:spLocks noChangeShapeType="1"/>
              </p:cNvSpPr>
              <p:nvPr/>
            </p:nvSpPr>
            <p:spPr bwMode="auto">
              <a:xfrm>
                <a:off x="3418" y="1284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2" name="Line 136"/>
              <p:cNvSpPr>
                <a:spLocks noChangeShapeType="1"/>
              </p:cNvSpPr>
              <p:nvPr/>
            </p:nvSpPr>
            <p:spPr bwMode="auto">
              <a:xfrm>
                <a:off x="3418" y="1332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3" name="Line 137"/>
              <p:cNvSpPr>
                <a:spLocks noChangeShapeType="1"/>
              </p:cNvSpPr>
              <p:nvPr/>
            </p:nvSpPr>
            <p:spPr bwMode="auto">
              <a:xfrm>
                <a:off x="3418" y="1380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4" name="Line 138"/>
              <p:cNvSpPr>
                <a:spLocks noChangeShapeType="1"/>
              </p:cNvSpPr>
              <p:nvPr/>
            </p:nvSpPr>
            <p:spPr bwMode="auto">
              <a:xfrm>
                <a:off x="3418" y="1431"/>
                <a:ext cx="48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5" name="Line 139"/>
              <p:cNvSpPr>
                <a:spLocks noChangeShapeType="1"/>
              </p:cNvSpPr>
              <p:nvPr/>
            </p:nvSpPr>
            <p:spPr bwMode="auto">
              <a:xfrm>
                <a:off x="3436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6" name="Line 140"/>
              <p:cNvSpPr>
                <a:spLocks noChangeShapeType="1"/>
              </p:cNvSpPr>
              <p:nvPr/>
            </p:nvSpPr>
            <p:spPr bwMode="auto">
              <a:xfrm>
                <a:off x="3484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7" name="Line 141"/>
              <p:cNvSpPr>
                <a:spLocks noChangeShapeType="1"/>
              </p:cNvSpPr>
              <p:nvPr/>
            </p:nvSpPr>
            <p:spPr bwMode="auto">
              <a:xfrm>
                <a:off x="3535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8" name="Line 142"/>
              <p:cNvSpPr>
                <a:spLocks noChangeShapeType="1"/>
              </p:cNvSpPr>
              <p:nvPr/>
            </p:nvSpPr>
            <p:spPr bwMode="auto">
              <a:xfrm>
                <a:off x="3586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99" name="Line 143"/>
              <p:cNvSpPr>
                <a:spLocks noChangeShapeType="1"/>
              </p:cNvSpPr>
              <p:nvPr/>
            </p:nvSpPr>
            <p:spPr bwMode="auto">
              <a:xfrm>
                <a:off x="3628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0" name="Line 144"/>
              <p:cNvSpPr>
                <a:spLocks noChangeShapeType="1"/>
              </p:cNvSpPr>
              <p:nvPr/>
            </p:nvSpPr>
            <p:spPr bwMode="auto">
              <a:xfrm>
                <a:off x="3676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1" name="Line 145"/>
              <p:cNvSpPr>
                <a:spLocks noChangeShapeType="1"/>
              </p:cNvSpPr>
              <p:nvPr/>
            </p:nvSpPr>
            <p:spPr bwMode="auto">
              <a:xfrm>
                <a:off x="3724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2" name="Line 146"/>
              <p:cNvSpPr>
                <a:spLocks noChangeShapeType="1"/>
              </p:cNvSpPr>
              <p:nvPr/>
            </p:nvSpPr>
            <p:spPr bwMode="auto">
              <a:xfrm>
                <a:off x="3772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3" name="Line 147"/>
              <p:cNvSpPr>
                <a:spLocks noChangeShapeType="1"/>
              </p:cNvSpPr>
              <p:nvPr/>
            </p:nvSpPr>
            <p:spPr bwMode="auto">
              <a:xfrm>
                <a:off x="3814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4" name="Line 148"/>
              <p:cNvSpPr>
                <a:spLocks noChangeShapeType="1"/>
              </p:cNvSpPr>
              <p:nvPr/>
            </p:nvSpPr>
            <p:spPr bwMode="auto">
              <a:xfrm>
                <a:off x="3859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205" name="Line 149"/>
              <p:cNvSpPr>
                <a:spLocks noChangeShapeType="1"/>
              </p:cNvSpPr>
              <p:nvPr/>
            </p:nvSpPr>
            <p:spPr bwMode="auto">
              <a:xfrm>
                <a:off x="3904" y="1143"/>
                <a:ext cx="0" cy="3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5206" name="Freeform 150"/>
            <p:cNvSpPr>
              <a:spLocks/>
            </p:cNvSpPr>
            <p:nvPr/>
          </p:nvSpPr>
          <p:spPr bwMode="auto">
            <a:xfrm>
              <a:off x="3421" y="1222"/>
              <a:ext cx="430" cy="30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5" y="3"/>
                </a:cxn>
                <a:cxn ang="0">
                  <a:pos x="12" y="21"/>
                </a:cxn>
                <a:cxn ang="0">
                  <a:pos x="150" y="30"/>
                </a:cxn>
                <a:cxn ang="0">
                  <a:pos x="9" y="48"/>
                </a:cxn>
                <a:cxn ang="0">
                  <a:pos x="105" y="54"/>
                </a:cxn>
                <a:cxn ang="0">
                  <a:pos x="18" y="60"/>
                </a:cxn>
                <a:cxn ang="0">
                  <a:pos x="69" y="72"/>
                </a:cxn>
                <a:cxn ang="0">
                  <a:pos x="15" y="72"/>
                </a:cxn>
                <a:cxn ang="0">
                  <a:pos x="24" y="72"/>
                </a:cxn>
                <a:cxn ang="0">
                  <a:pos x="69" y="87"/>
                </a:cxn>
                <a:cxn ang="0">
                  <a:pos x="0" y="96"/>
                </a:cxn>
                <a:cxn ang="0">
                  <a:pos x="96" y="105"/>
                </a:cxn>
                <a:cxn ang="0">
                  <a:pos x="3" y="129"/>
                </a:cxn>
                <a:cxn ang="0">
                  <a:pos x="132" y="138"/>
                </a:cxn>
                <a:cxn ang="0">
                  <a:pos x="12" y="162"/>
                </a:cxn>
                <a:cxn ang="0">
                  <a:pos x="27" y="162"/>
                </a:cxn>
                <a:cxn ang="0">
                  <a:pos x="429" y="180"/>
                </a:cxn>
                <a:cxn ang="0">
                  <a:pos x="24" y="198"/>
                </a:cxn>
                <a:cxn ang="0">
                  <a:pos x="234" y="198"/>
                </a:cxn>
                <a:cxn ang="0">
                  <a:pos x="51" y="216"/>
                </a:cxn>
                <a:cxn ang="0">
                  <a:pos x="123" y="228"/>
                </a:cxn>
                <a:cxn ang="0">
                  <a:pos x="15" y="240"/>
                </a:cxn>
                <a:cxn ang="0">
                  <a:pos x="69" y="249"/>
                </a:cxn>
                <a:cxn ang="0">
                  <a:pos x="12" y="255"/>
                </a:cxn>
                <a:cxn ang="0">
                  <a:pos x="87" y="267"/>
                </a:cxn>
                <a:cxn ang="0">
                  <a:pos x="9" y="288"/>
                </a:cxn>
                <a:cxn ang="0">
                  <a:pos x="81" y="303"/>
                </a:cxn>
                <a:cxn ang="0">
                  <a:pos x="69" y="306"/>
                </a:cxn>
              </a:cxnLst>
              <a:rect l="0" t="0" r="r" b="b"/>
              <a:pathLst>
                <a:path w="430" h="307">
                  <a:moveTo>
                    <a:pt x="3" y="0"/>
                  </a:moveTo>
                  <a:lnTo>
                    <a:pt x="135" y="3"/>
                  </a:lnTo>
                  <a:lnTo>
                    <a:pt x="12" y="21"/>
                  </a:lnTo>
                  <a:lnTo>
                    <a:pt x="150" y="30"/>
                  </a:lnTo>
                  <a:lnTo>
                    <a:pt x="9" y="48"/>
                  </a:lnTo>
                  <a:lnTo>
                    <a:pt x="105" y="54"/>
                  </a:lnTo>
                  <a:lnTo>
                    <a:pt x="18" y="60"/>
                  </a:lnTo>
                  <a:lnTo>
                    <a:pt x="69" y="72"/>
                  </a:lnTo>
                  <a:lnTo>
                    <a:pt x="15" y="72"/>
                  </a:lnTo>
                  <a:lnTo>
                    <a:pt x="24" y="72"/>
                  </a:lnTo>
                  <a:lnTo>
                    <a:pt x="69" y="87"/>
                  </a:lnTo>
                  <a:lnTo>
                    <a:pt x="0" y="96"/>
                  </a:lnTo>
                  <a:lnTo>
                    <a:pt x="96" y="105"/>
                  </a:lnTo>
                  <a:lnTo>
                    <a:pt x="3" y="129"/>
                  </a:lnTo>
                  <a:lnTo>
                    <a:pt x="132" y="138"/>
                  </a:lnTo>
                  <a:lnTo>
                    <a:pt x="12" y="162"/>
                  </a:lnTo>
                  <a:lnTo>
                    <a:pt x="27" y="162"/>
                  </a:lnTo>
                  <a:lnTo>
                    <a:pt x="429" y="180"/>
                  </a:lnTo>
                  <a:lnTo>
                    <a:pt x="24" y="198"/>
                  </a:lnTo>
                  <a:lnTo>
                    <a:pt x="234" y="198"/>
                  </a:lnTo>
                  <a:lnTo>
                    <a:pt x="51" y="216"/>
                  </a:lnTo>
                  <a:lnTo>
                    <a:pt x="123" y="228"/>
                  </a:lnTo>
                  <a:lnTo>
                    <a:pt x="15" y="240"/>
                  </a:lnTo>
                  <a:lnTo>
                    <a:pt x="69" y="249"/>
                  </a:lnTo>
                  <a:lnTo>
                    <a:pt x="12" y="255"/>
                  </a:lnTo>
                  <a:lnTo>
                    <a:pt x="87" y="267"/>
                  </a:lnTo>
                  <a:lnTo>
                    <a:pt x="9" y="288"/>
                  </a:lnTo>
                  <a:lnTo>
                    <a:pt x="81" y="303"/>
                  </a:lnTo>
                  <a:lnTo>
                    <a:pt x="69" y="306"/>
                  </a:lnTo>
                </a:path>
              </a:pathLst>
            </a:custGeom>
            <a:noFill/>
            <a:ln w="12700" cap="rnd" cmpd="sng">
              <a:solidFill>
                <a:srgbClr val="FF00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7" name="Rectangle 151"/>
            <p:cNvSpPr>
              <a:spLocks noChangeArrowheads="1"/>
            </p:cNvSpPr>
            <p:nvPr/>
          </p:nvSpPr>
          <p:spPr bwMode="auto">
            <a:xfrm>
              <a:off x="2633" y="1167"/>
              <a:ext cx="72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0"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Strip Chart</a:t>
              </a:r>
            </a:p>
            <a:p>
              <a:pPr algn="ctr" eaLnBrk="0" hangingPunct="0"/>
              <a:r>
                <a:rPr kumimoji="0"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Recorder</a:t>
              </a:r>
            </a:p>
          </p:txBody>
        </p:sp>
        <p:sp>
          <p:nvSpPr>
            <p:cNvPr id="45208" name="Freeform 152"/>
            <p:cNvSpPr>
              <a:spLocks/>
            </p:cNvSpPr>
            <p:nvPr/>
          </p:nvSpPr>
          <p:spPr bwMode="auto">
            <a:xfrm>
              <a:off x="4518" y="1120"/>
              <a:ext cx="148" cy="2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57" y="3"/>
                </a:cxn>
                <a:cxn ang="0">
                  <a:pos x="87" y="12"/>
                </a:cxn>
                <a:cxn ang="0">
                  <a:pos x="105" y="27"/>
                </a:cxn>
                <a:cxn ang="0">
                  <a:pos x="114" y="36"/>
                </a:cxn>
                <a:cxn ang="0">
                  <a:pos x="129" y="57"/>
                </a:cxn>
                <a:cxn ang="0">
                  <a:pos x="144" y="75"/>
                </a:cxn>
                <a:cxn ang="0">
                  <a:pos x="147" y="84"/>
                </a:cxn>
                <a:cxn ang="0">
                  <a:pos x="147" y="108"/>
                </a:cxn>
                <a:cxn ang="0">
                  <a:pos x="147" y="120"/>
                </a:cxn>
                <a:cxn ang="0">
                  <a:pos x="135" y="138"/>
                </a:cxn>
                <a:cxn ang="0">
                  <a:pos x="108" y="156"/>
                </a:cxn>
                <a:cxn ang="0">
                  <a:pos x="75" y="180"/>
                </a:cxn>
                <a:cxn ang="0">
                  <a:pos x="57" y="204"/>
                </a:cxn>
                <a:cxn ang="0">
                  <a:pos x="51" y="213"/>
                </a:cxn>
                <a:cxn ang="0">
                  <a:pos x="48" y="231"/>
                </a:cxn>
                <a:cxn ang="0">
                  <a:pos x="48" y="252"/>
                </a:cxn>
                <a:cxn ang="0">
                  <a:pos x="63" y="273"/>
                </a:cxn>
                <a:cxn ang="0">
                  <a:pos x="81" y="282"/>
                </a:cxn>
                <a:cxn ang="0">
                  <a:pos x="117" y="285"/>
                </a:cxn>
              </a:cxnLst>
              <a:rect l="0" t="0" r="r" b="b"/>
              <a:pathLst>
                <a:path w="148" h="286">
                  <a:moveTo>
                    <a:pt x="0" y="0"/>
                  </a:moveTo>
                  <a:lnTo>
                    <a:pt x="33" y="0"/>
                  </a:lnTo>
                  <a:lnTo>
                    <a:pt x="57" y="3"/>
                  </a:lnTo>
                  <a:lnTo>
                    <a:pt x="87" y="12"/>
                  </a:lnTo>
                  <a:lnTo>
                    <a:pt x="105" y="27"/>
                  </a:lnTo>
                  <a:lnTo>
                    <a:pt x="114" y="36"/>
                  </a:lnTo>
                  <a:lnTo>
                    <a:pt x="129" y="57"/>
                  </a:lnTo>
                  <a:lnTo>
                    <a:pt x="144" y="75"/>
                  </a:lnTo>
                  <a:lnTo>
                    <a:pt x="147" y="84"/>
                  </a:lnTo>
                  <a:lnTo>
                    <a:pt x="147" y="108"/>
                  </a:lnTo>
                  <a:lnTo>
                    <a:pt x="147" y="120"/>
                  </a:lnTo>
                  <a:lnTo>
                    <a:pt x="135" y="138"/>
                  </a:lnTo>
                  <a:lnTo>
                    <a:pt x="108" y="156"/>
                  </a:lnTo>
                  <a:lnTo>
                    <a:pt x="75" y="180"/>
                  </a:lnTo>
                  <a:lnTo>
                    <a:pt x="57" y="204"/>
                  </a:lnTo>
                  <a:lnTo>
                    <a:pt x="51" y="213"/>
                  </a:lnTo>
                  <a:lnTo>
                    <a:pt x="48" y="231"/>
                  </a:lnTo>
                  <a:lnTo>
                    <a:pt x="48" y="252"/>
                  </a:lnTo>
                  <a:lnTo>
                    <a:pt x="63" y="273"/>
                  </a:lnTo>
                  <a:lnTo>
                    <a:pt x="81" y="282"/>
                  </a:lnTo>
                  <a:lnTo>
                    <a:pt x="117" y="285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9" name="Rectangle 153"/>
            <p:cNvSpPr>
              <a:spLocks noChangeArrowheads="1"/>
            </p:cNvSpPr>
            <p:nvPr/>
          </p:nvSpPr>
          <p:spPr bwMode="auto">
            <a:xfrm>
              <a:off x="4868" y="1037"/>
              <a:ext cx="291" cy="95"/>
            </a:xfrm>
            <a:prstGeom prst="rect">
              <a:avLst/>
            </a:prstGeom>
            <a:solidFill>
              <a:srgbClr val="B2B2B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4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Cross Section of Pulse-Jet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77863" y="1519238"/>
            <a:ext cx="7696200" cy="4127500"/>
            <a:chOff x="427" y="957"/>
            <a:chExt cx="4848" cy="2600"/>
          </a:xfrm>
        </p:grpSpPr>
        <p:sp>
          <p:nvSpPr>
            <p:cNvPr id="24580" name="Freeform 4"/>
            <p:cNvSpPr>
              <a:spLocks/>
            </p:cNvSpPr>
            <p:nvPr/>
          </p:nvSpPr>
          <p:spPr bwMode="auto">
            <a:xfrm>
              <a:off x="4064" y="1093"/>
              <a:ext cx="1177" cy="2446"/>
            </a:xfrm>
            <a:custGeom>
              <a:avLst/>
              <a:gdLst/>
              <a:ahLst/>
              <a:cxnLst>
                <a:cxn ang="0">
                  <a:pos x="440" y="3447"/>
                </a:cxn>
                <a:cxn ang="0">
                  <a:pos x="0" y="3799"/>
                </a:cxn>
                <a:cxn ang="0">
                  <a:pos x="373" y="3177"/>
                </a:cxn>
                <a:cxn ang="0">
                  <a:pos x="912" y="2320"/>
                </a:cxn>
                <a:cxn ang="0">
                  <a:pos x="373" y="2758"/>
                </a:cxn>
                <a:cxn ang="0">
                  <a:pos x="373" y="0"/>
                </a:cxn>
                <a:cxn ang="0">
                  <a:pos x="3086" y="0"/>
                </a:cxn>
                <a:cxn ang="0">
                  <a:pos x="3086" y="658"/>
                </a:cxn>
                <a:cxn ang="0">
                  <a:pos x="4709" y="658"/>
                </a:cxn>
                <a:cxn ang="0">
                  <a:pos x="4709" y="9782"/>
                </a:cxn>
                <a:cxn ang="0">
                  <a:pos x="423" y="9782"/>
                </a:cxn>
                <a:cxn ang="0">
                  <a:pos x="440" y="3447"/>
                </a:cxn>
              </a:cxnLst>
              <a:rect l="0" t="0" r="r" b="b"/>
              <a:pathLst>
                <a:path w="4709" h="9782">
                  <a:moveTo>
                    <a:pt x="440" y="3447"/>
                  </a:moveTo>
                  <a:lnTo>
                    <a:pt x="0" y="3799"/>
                  </a:lnTo>
                  <a:lnTo>
                    <a:pt x="373" y="3177"/>
                  </a:lnTo>
                  <a:lnTo>
                    <a:pt x="912" y="2320"/>
                  </a:lnTo>
                  <a:lnTo>
                    <a:pt x="373" y="2758"/>
                  </a:lnTo>
                  <a:lnTo>
                    <a:pt x="373" y="0"/>
                  </a:lnTo>
                  <a:lnTo>
                    <a:pt x="3086" y="0"/>
                  </a:lnTo>
                  <a:lnTo>
                    <a:pt x="3086" y="658"/>
                  </a:lnTo>
                  <a:lnTo>
                    <a:pt x="4709" y="658"/>
                  </a:lnTo>
                  <a:lnTo>
                    <a:pt x="4709" y="9782"/>
                  </a:lnTo>
                  <a:lnTo>
                    <a:pt x="423" y="9782"/>
                  </a:lnTo>
                  <a:lnTo>
                    <a:pt x="440" y="344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Freeform 5"/>
            <p:cNvSpPr>
              <a:spLocks/>
            </p:cNvSpPr>
            <p:nvPr/>
          </p:nvSpPr>
          <p:spPr bwMode="auto">
            <a:xfrm>
              <a:off x="4180" y="2102"/>
              <a:ext cx="745" cy="1"/>
            </a:xfrm>
            <a:custGeom>
              <a:avLst/>
              <a:gdLst/>
              <a:ahLst/>
              <a:cxnLst>
                <a:cxn ang="0">
                  <a:pos x="2979" y="0"/>
                </a:cxn>
                <a:cxn ang="0">
                  <a:pos x="0" y="0"/>
                </a:cxn>
                <a:cxn ang="0">
                  <a:pos x="2979" y="0"/>
                </a:cxn>
              </a:cxnLst>
              <a:rect l="0" t="0" r="r" b="b"/>
              <a:pathLst>
                <a:path w="2979">
                  <a:moveTo>
                    <a:pt x="2979" y="0"/>
                  </a:moveTo>
                  <a:lnTo>
                    <a:pt x="0" y="0"/>
                  </a:lnTo>
                  <a:lnTo>
                    <a:pt x="2979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auto">
            <a:xfrm>
              <a:off x="1626" y="2102"/>
              <a:ext cx="2274" cy="1"/>
            </a:xfrm>
            <a:custGeom>
              <a:avLst/>
              <a:gdLst/>
              <a:ahLst/>
              <a:cxnLst>
                <a:cxn ang="0">
                  <a:pos x="9095" y="0"/>
                </a:cxn>
                <a:cxn ang="0">
                  <a:pos x="0" y="0"/>
                </a:cxn>
                <a:cxn ang="0">
                  <a:pos x="9095" y="0"/>
                </a:cxn>
              </a:cxnLst>
              <a:rect l="0" t="0" r="r" b="b"/>
              <a:pathLst>
                <a:path w="9095">
                  <a:moveTo>
                    <a:pt x="9095" y="0"/>
                  </a:moveTo>
                  <a:lnTo>
                    <a:pt x="0" y="0"/>
                  </a:lnTo>
                  <a:lnTo>
                    <a:pt x="909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auto">
            <a:xfrm>
              <a:off x="4797" y="1104"/>
              <a:ext cx="73" cy="104"/>
            </a:xfrm>
            <a:custGeom>
              <a:avLst/>
              <a:gdLst/>
              <a:ahLst/>
              <a:cxnLst>
                <a:cxn ang="0">
                  <a:pos x="83" y="394"/>
                </a:cxn>
                <a:cxn ang="0">
                  <a:pos x="65" y="360"/>
                </a:cxn>
                <a:cxn ang="0">
                  <a:pos x="49" y="332"/>
                </a:cxn>
                <a:cxn ang="0">
                  <a:pos x="33" y="304"/>
                </a:cxn>
                <a:cxn ang="0">
                  <a:pos x="21" y="278"/>
                </a:cxn>
                <a:cxn ang="0">
                  <a:pos x="10" y="249"/>
                </a:cxn>
                <a:cxn ang="0">
                  <a:pos x="3" y="218"/>
                </a:cxn>
                <a:cxn ang="0">
                  <a:pos x="0" y="183"/>
                </a:cxn>
                <a:cxn ang="0">
                  <a:pos x="0" y="141"/>
                </a:cxn>
                <a:cxn ang="0">
                  <a:pos x="7" y="104"/>
                </a:cxn>
                <a:cxn ang="0">
                  <a:pos x="20" y="73"/>
                </a:cxn>
                <a:cxn ang="0">
                  <a:pos x="38" y="48"/>
                </a:cxn>
                <a:cxn ang="0">
                  <a:pos x="59" y="28"/>
                </a:cxn>
                <a:cxn ang="0">
                  <a:pos x="85" y="14"/>
                </a:cxn>
                <a:cxn ang="0">
                  <a:pos x="111" y="5"/>
                </a:cxn>
                <a:cxn ang="0">
                  <a:pos x="140" y="0"/>
                </a:cxn>
                <a:cxn ang="0">
                  <a:pos x="167" y="0"/>
                </a:cxn>
                <a:cxn ang="0">
                  <a:pos x="193" y="5"/>
                </a:cxn>
                <a:cxn ang="0">
                  <a:pos x="219" y="14"/>
                </a:cxn>
                <a:cxn ang="0">
                  <a:pos x="240" y="30"/>
                </a:cxn>
                <a:cxn ang="0">
                  <a:pos x="258" y="50"/>
                </a:cxn>
                <a:cxn ang="0">
                  <a:pos x="274" y="76"/>
                </a:cxn>
                <a:cxn ang="0">
                  <a:pos x="283" y="109"/>
                </a:cxn>
                <a:cxn ang="0">
                  <a:pos x="289" y="147"/>
                </a:cxn>
                <a:cxn ang="0">
                  <a:pos x="289" y="189"/>
                </a:cxn>
                <a:cxn ang="0">
                  <a:pos x="284" y="227"/>
                </a:cxn>
                <a:cxn ang="0">
                  <a:pos x="275" y="262"/>
                </a:cxn>
                <a:cxn ang="0">
                  <a:pos x="263" y="296"/>
                </a:cxn>
                <a:cxn ang="0">
                  <a:pos x="247" y="326"/>
                </a:cxn>
                <a:cxn ang="0">
                  <a:pos x="229" y="354"/>
                </a:cxn>
                <a:cxn ang="0">
                  <a:pos x="211" y="380"/>
                </a:cxn>
                <a:cxn ang="0">
                  <a:pos x="192" y="404"/>
                </a:cxn>
                <a:cxn ang="0">
                  <a:pos x="93" y="413"/>
                </a:cxn>
              </a:cxnLst>
              <a:rect l="0" t="0" r="r" b="b"/>
              <a:pathLst>
                <a:path w="290" h="416">
                  <a:moveTo>
                    <a:pt x="93" y="413"/>
                  </a:moveTo>
                  <a:lnTo>
                    <a:pt x="83" y="394"/>
                  </a:lnTo>
                  <a:lnTo>
                    <a:pt x="74" y="377"/>
                  </a:lnTo>
                  <a:lnTo>
                    <a:pt x="65" y="360"/>
                  </a:lnTo>
                  <a:lnTo>
                    <a:pt x="57" y="346"/>
                  </a:lnTo>
                  <a:lnTo>
                    <a:pt x="49" y="332"/>
                  </a:lnTo>
                  <a:lnTo>
                    <a:pt x="40" y="318"/>
                  </a:lnTo>
                  <a:lnTo>
                    <a:pt x="33" y="304"/>
                  </a:lnTo>
                  <a:lnTo>
                    <a:pt x="27" y="291"/>
                  </a:lnTo>
                  <a:lnTo>
                    <a:pt x="21" y="278"/>
                  </a:lnTo>
                  <a:lnTo>
                    <a:pt x="15" y="264"/>
                  </a:lnTo>
                  <a:lnTo>
                    <a:pt x="10" y="249"/>
                  </a:lnTo>
                  <a:lnTo>
                    <a:pt x="7" y="235"/>
                  </a:lnTo>
                  <a:lnTo>
                    <a:pt x="3" y="218"/>
                  </a:lnTo>
                  <a:lnTo>
                    <a:pt x="1" y="202"/>
                  </a:lnTo>
                  <a:lnTo>
                    <a:pt x="0" y="183"/>
                  </a:lnTo>
                  <a:lnTo>
                    <a:pt x="0" y="162"/>
                  </a:lnTo>
                  <a:lnTo>
                    <a:pt x="0" y="141"/>
                  </a:lnTo>
                  <a:lnTo>
                    <a:pt x="2" y="122"/>
                  </a:lnTo>
                  <a:lnTo>
                    <a:pt x="7" y="104"/>
                  </a:lnTo>
                  <a:lnTo>
                    <a:pt x="13" y="87"/>
                  </a:lnTo>
                  <a:lnTo>
                    <a:pt x="20" y="73"/>
                  </a:lnTo>
                  <a:lnTo>
                    <a:pt x="28" y="60"/>
                  </a:lnTo>
                  <a:lnTo>
                    <a:pt x="38" y="48"/>
                  </a:lnTo>
                  <a:lnTo>
                    <a:pt x="47" y="37"/>
                  </a:lnTo>
                  <a:lnTo>
                    <a:pt x="59" y="28"/>
                  </a:lnTo>
                  <a:lnTo>
                    <a:pt x="71" y="20"/>
                  </a:lnTo>
                  <a:lnTo>
                    <a:pt x="85" y="14"/>
                  </a:lnTo>
                  <a:lnTo>
                    <a:pt x="98" y="9"/>
                  </a:lnTo>
                  <a:lnTo>
                    <a:pt x="111" y="5"/>
                  </a:lnTo>
                  <a:lnTo>
                    <a:pt x="125" y="1"/>
                  </a:lnTo>
                  <a:lnTo>
                    <a:pt x="140" y="0"/>
                  </a:lnTo>
                  <a:lnTo>
                    <a:pt x="154" y="0"/>
                  </a:lnTo>
                  <a:lnTo>
                    <a:pt x="167" y="0"/>
                  </a:lnTo>
                  <a:lnTo>
                    <a:pt x="180" y="3"/>
                  </a:lnTo>
                  <a:lnTo>
                    <a:pt x="193" y="5"/>
                  </a:lnTo>
                  <a:lnTo>
                    <a:pt x="207" y="10"/>
                  </a:lnTo>
                  <a:lnTo>
                    <a:pt x="219" y="14"/>
                  </a:lnTo>
                  <a:lnTo>
                    <a:pt x="229" y="22"/>
                  </a:lnTo>
                  <a:lnTo>
                    <a:pt x="240" y="30"/>
                  </a:lnTo>
                  <a:lnTo>
                    <a:pt x="250" y="39"/>
                  </a:lnTo>
                  <a:lnTo>
                    <a:pt x="258" y="50"/>
                  </a:lnTo>
                  <a:lnTo>
                    <a:pt x="266" y="63"/>
                  </a:lnTo>
                  <a:lnTo>
                    <a:pt x="274" y="76"/>
                  </a:lnTo>
                  <a:lnTo>
                    <a:pt x="280" y="92"/>
                  </a:lnTo>
                  <a:lnTo>
                    <a:pt x="283" y="109"/>
                  </a:lnTo>
                  <a:lnTo>
                    <a:pt x="287" y="127"/>
                  </a:lnTo>
                  <a:lnTo>
                    <a:pt x="289" y="147"/>
                  </a:lnTo>
                  <a:lnTo>
                    <a:pt x="290" y="168"/>
                  </a:lnTo>
                  <a:lnTo>
                    <a:pt x="289" y="189"/>
                  </a:lnTo>
                  <a:lnTo>
                    <a:pt x="287" y="208"/>
                  </a:lnTo>
                  <a:lnTo>
                    <a:pt x="284" y="227"/>
                  </a:lnTo>
                  <a:lnTo>
                    <a:pt x="280" y="245"/>
                  </a:lnTo>
                  <a:lnTo>
                    <a:pt x="275" y="262"/>
                  </a:lnTo>
                  <a:lnTo>
                    <a:pt x="269" y="279"/>
                  </a:lnTo>
                  <a:lnTo>
                    <a:pt x="263" y="296"/>
                  </a:lnTo>
                  <a:lnTo>
                    <a:pt x="254" y="311"/>
                  </a:lnTo>
                  <a:lnTo>
                    <a:pt x="247" y="326"/>
                  </a:lnTo>
                  <a:lnTo>
                    <a:pt x="239" y="340"/>
                  </a:lnTo>
                  <a:lnTo>
                    <a:pt x="229" y="354"/>
                  </a:lnTo>
                  <a:lnTo>
                    <a:pt x="221" y="367"/>
                  </a:lnTo>
                  <a:lnTo>
                    <a:pt x="211" y="380"/>
                  </a:lnTo>
                  <a:lnTo>
                    <a:pt x="202" y="392"/>
                  </a:lnTo>
                  <a:lnTo>
                    <a:pt x="192" y="404"/>
                  </a:lnTo>
                  <a:lnTo>
                    <a:pt x="184" y="416"/>
                  </a:lnTo>
                  <a:lnTo>
                    <a:pt x="93" y="41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auto">
            <a:xfrm>
              <a:off x="4819" y="1159"/>
              <a:ext cx="456" cy="2397"/>
            </a:xfrm>
            <a:custGeom>
              <a:avLst/>
              <a:gdLst/>
              <a:ahLst/>
              <a:cxnLst>
                <a:cxn ang="0">
                  <a:pos x="1792" y="9585"/>
                </a:cxn>
                <a:cxn ang="0">
                  <a:pos x="1824" y="307"/>
                </a:cxn>
                <a:cxn ang="0">
                  <a:pos x="102" y="306"/>
                </a:cxn>
                <a:cxn ang="0">
                  <a:pos x="103" y="0"/>
                </a:cxn>
                <a:cxn ang="0">
                  <a:pos x="1" y="0"/>
                </a:cxn>
                <a:cxn ang="0">
                  <a:pos x="0" y="394"/>
                </a:cxn>
                <a:cxn ang="0">
                  <a:pos x="1689" y="391"/>
                </a:cxn>
                <a:cxn ang="0">
                  <a:pos x="1677" y="9586"/>
                </a:cxn>
                <a:cxn ang="0">
                  <a:pos x="1792" y="9585"/>
                </a:cxn>
              </a:cxnLst>
              <a:rect l="0" t="0" r="r" b="b"/>
              <a:pathLst>
                <a:path w="1824" h="9586">
                  <a:moveTo>
                    <a:pt x="1792" y="9585"/>
                  </a:moveTo>
                  <a:lnTo>
                    <a:pt x="1824" y="307"/>
                  </a:lnTo>
                  <a:lnTo>
                    <a:pt x="102" y="306"/>
                  </a:lnTo>
                  <a:lnTo>
                    <a:pt x="103" y="0"/>
                  </a:lnTo>
                  <a:lnTo>
                    <a:pt x="1" y="0"/>
                  </a:lnTo>
                  <a:lnTo>
                    <a:pt x="0" y="394"/>
                  </a:lnTo>
                  <a:lnTo>
                    <a:pt x="1689" y="391"/>
                  </a:lnTo>
                  <a:lnTo>
                    <a:pt x="1677" y="9586"/>
                  </a:lnTo>
                  <a:lnTo>
                    <a:pt x="1792" y="958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auto">
            <a:xfrm>
              <a:off x="4166" y="1080"/>
              <a:ext cx="739" cy="119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2734" y="119"/>
                </a:cxn>
                <a:cxn ang="0">
                  <a:pos x="2743" y="119"/>
                </a:cxn>
                <a:cxn ang="0">
                  <a:pos x="2754" y="122"/>
                </a:cxn>
                <a:cxn ang="0">
                  <a:pos x="2764" y="124"/>
                </a:cxn>
                <a:cxn ang="0">
                  <a:pos x="2774" y="129"/>
                </a:cxn>
                <a:cxn ang="0">
                  <a:pos x="2784" y="133"/>
                </a:cxn>
                <a:cxn ang="0">
                  <a:pos x="2792" y="141"/>
                </a:cxn>
                <a:cxn ang="0">
                  <a:pos x="2802" y="148"/>
                </a:cxn>
                <a:cxn ang="0">
                  <a:pos x="2809" y="156"/>
                </a:cxn>
                <a:cxn ang="0">
                  <a:pos x="2816" y="166"/>
                </a:cxn>
                <a:cxn ang="0">
                  <a:pos x="2824" y="176"/>
                </a:cxn>
                <a:cxn ang="0">
                  <a:pos x="2828" y="187"/>
                </a:cxn>
                <a:cxn ang="0">
                  <a:pos x="2833" y="199"/>
                </a:cxn>
                <a:cxn ang="0">
                  <a:pos x="2837" y="212"/>
                </a:cxn>
                <a:cxn ang="0">
                  <a:pos x="2839" y="225"/>
                </a:cxn>
                <a:cxn ang="0">
                  <a:pos x="2839" y="240"/>
                </a:cxn>
                <a:cxn ang="0">
                  <a:pos x="2839" y="255"/>
                </a:cxn>
                <a:cxn ang="0">
                  <a:pos x="2839" y="477"/>
                </a:cxn>
                <a:cxn ang="0">
                  <a:pos x="2958" y="477"/>
                </a:cxn>
                <a:cxn ang="0">
                  <a:pos x="2958" y="169"/>
                </a:cxn>
                <a:cxn ang="0">
                  <a:pos x="2952" y="150"/>
                </a:cxn>
                <a:cxn ang="0">
                  <a:pos x="2946" y="132"/>
                </a:cxn>
                <a:cxn ang="0">
                  <a:pos x="2936" y="114"/>
                </a:cxn>
                <a:cxn ang="0">
                  <a:pos x="2926" y="98"/>
                </a:cxn>
                <a:cxn ang="0">
                  <a:pos x="2915" y="82"/>
                </a:cxn>
                <a:cxn ang="0">
                  <a:pos x="2901" y="68"/>
                </a:cxn>
                <a:cxn ang="0">
                  <a:pos x="2887" y="54"/>
                </a:cxn>
                <a:cxn ang="0">
                  <a:pos x="2873" y="42"/>
                </a:cxn>
                <a:cxn ang="0">
                  <a:pos x="2857" y="30"/>
                </a:cxn>
                <a:cxn ang="0">
                  <a:pos x="2842" y="20"/>
                </a:cxn>
                <a:cxn ang="0">
                  <a:pos x="2826" y="13"/>
                </a:cxn>
                <a:cxn ang="0">
                  <a:pos x="2809" y="7"/>
                </a:cxn>
                <a:cxn ang="0">
                  <a:pos x="2794" y="2"/>
                </a:cxn>
                <a:cxn ang="0">
                  <a:pos x="2778" y="0"/>
                </a:cxn>
                <a:cxn ang="0">
                  <a:pos x="2764" y="0"/>
                </a:cxn>
                <a:cxn ang="0">
                  <a:pos x="2751" y="2"/>
                </a:cxn>
                <a:cxn ang="0">
                  <a:pos x="34" y="2"/>
                </a:cxn>
                <a:cxn ang="0">
                  <a:pos x="0" y="119"/>
                </a:cxn>
              </a:cxnLst>
              <a:rect l="0" t="0" r="r" b="b"/>
              <a:pathLst>
                <a:path w="2958" h="477">
                  <a:moveTo>
                    <a:pt x="0" y="119"/>
                  </a:moveTo>
                  <a:lnTo>
                    <a:pt x="2734" y="119"/>
                  </a:lnTo>
                  <a:lnTo>
                    <a:pt x="2743" y="119"/>
                  </a:lnTo>
                  <a:lnTo>
                    <a:pt x="2754" y="122"/>
                  </a:lnTo>
                  <a:lnTo>
                    <a:pt x="2764" y="124"/>
                  </a:lnTo>
                  <a:lnTo>
                    <a:pt x="2774" y="129"/>
                  </a:lnTo>
                  <a:lnTo>
                    <a:pt x="2784" y="133"/>
                  </a:lnTo>
                  <a:lnTo>
                    <a:pt x="2792" y="141"/>
                  </a:lnTo>
                  <a:lnTo>
                    <a:pt x="2802" y="148"/>
                  </a:lnTo>
                  <a:lnTo>
                    <a:pt x="2809" y="156"/>
                  </a:lnTo>
                  <a:lnTo>
                    <a:pt x="2816" y="166"/>
                  </a:lnTo>
                  <a:lnTo>
                    <a:pt x="2824" y="176"/>
                  </a:lnTo>
                  <a:lnTo>
                    <a:pt x="2828" y="187"/>
                  </a:lnTo>
                  <a:lnTo>
                    <a:pt x="2833" y="199"/>
                  </a:lnTo>
                  <a:lnTo>
                    <a:pt x="2837" y="212"/>
                  </a:lnTo>
                  <a:lnTo>
                    <a:pt x="2839" y="225"/>
                  </a:lnTo>
                  <a:lnTo>
                    <a:pt x="2839" y="240"/>
                  </a:lnTo>
                  <a:lnTo>
                    <a:pt x="2839" y="255"/>
                  </a:lnTo>
                  <a:lnTo>
                    <a:pt x="2839" y="477"/>
                  </a:lnTo>
                  <a:lnTo>
                    <a:pt x="2958" y="477"/>
                  </a:lnTo>
                  <a:lnTo>
                    <a:pt x="2958" y="169"/>
                  </a:lnTo>
                  <a:lnTo>
                    <a:pt x="2952" y="150"/>
                  </a:lnTo>
                  <a:lnTo>
                    <a:pt x="2946" y="132"/>
                  </a:lnTo>
                  <a:lnTo>
                    <a:pt x="2936" y="114"/>
                  </a:lnTo>
                  <a:lnTo>
                    <a:pt x="2926" y="98"/>
                  </a:lnTo>
                  <a:lnTo>
                    <a:pt x="2915" y="82"/>
                  </a:lnTo>
                  <a:lnTo>
                    <a:pt x="2901" y="68"/>
                  </a:lnTo>
                  <a:lnTo>
                    <a:pt x="2887" y="54"/>
                  </a:lnTo>
                  <a:lnTo>
                    <a:pt x="2873" y="42"/>
                  </a:lnTo>
                  <a:lnTo>
                    <a:pt x="2857" y="30"/>
                  </a:lnTo>
                  <a:lnTo>
                    <a:pt x="2842" y="20"/>
                  </a:lnTo>
                  <a:lnTo>
                    <a:pt x="2826" y="13"/>
                  </a:lnTo>
                  <a:lnTo>
                    <a:pt x="2809" y="7"/>
                  </a:lnTo>
                  <a:lnTo>
                    <a:pt x="2794" y="2"/>
                  </a:lnTo>
                  <a:lnTo>
                    <a:pt x="2778" y="0"/>
                  </a:lnTo>
                  <a:lnTo>
                    <a:pt x="2764" y="0"/>
                  </a:lnTo>
                  <a:lnTo>
                    <a:pt x="2751" y="2"/>
                  </a:lnTo>
                  <a:lnTo>
                    <a:pt x="34" y="2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auto">
            <a:xfrm>
              <a:off x="5090" y="2552"/>
              <a:ext cx="152" cy="1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3"/>
                </a:cxn>
                <a:cxn ang="0">
                  <a:pos x="438" y="94"/>
                </a:cxn>
                <a:cxn ang="0">
                  <a:pos x="447" y="94"/>
                </a:cxn>
                <a:cxn ang="0">
                  <a:pos x="456" y="96"/>
                </a:cxn>
                <a:cxn ang="0">
                  <a:pos x="466" y="98"/>
                </a:cxn>
                <a:cxn ang="0">
                  <a:pos x="474" y="101"/>
                </a:cxn>
                <a:cxn ang="0">
                  <a:pos x="482" y="105"/>
                </a:cxn>
                <a:cxn ang="0">
                  <a:pos x="490" y="108"/>
                </a:cxn>
                <a:cxn ang="0">
                  <a:pos x="497" y="113"/>
                </a:cxn>
                <a:cxn ang="0">
                  <a:pos x="504" y="119"/>
                </a:cxn>
                <a:cxn ang="0">
                  <a:pos x="510" y="125"/>
                </a:cxn>
                <a:cxn ang="0">
                  <a:pos x="515" y="133"/>
                </a:cxn>
                <a:cxn ang="0">
                  <a:pos x="520" y="142"/>
                </a:cxn>
                <a:cxn ang="0">
                  <a:pos x="523" y="152"/>
                </a:cxn>
                <a:cxn ang="0">
                  <a:pos x="526" y="163"/>
                </a:cxn>
                <a:cxn ang="0">
                  <a:pos x="527" y="175"/>
                </a:cxn>
                <a:cxn ang="0">
                  <a:pos x="527" y="189"/>
                </a:cxn>
                <a:cxn ang="0">
                  <a:pos x="527" y="205"/>
                </a:cxn>
                <a:cxn ang="0">
                  <a:pos x="524" y="508"/>
                </a:cxn>
                <a:cxn ang="0">
                  <a:pos x="605" y="508"/>
                </a:cxn>
                <a:cxn ang="0">
                  <a:pos x="608" y="3"/>
                </a:cxn>
                <a:cxn ang="0">
                  <a:pos x="0" y="0"/>
                </a:cxn>
              </a:cxnLst>
              <a:rect l="0" t="0" r="r" b="b"/>
              <a:pathLst>
                <a:path w="608" h="508">
                  <a:moveTo>
                    <a:pt x="0" y="0"/>
                  </a:moveTo>
                  <a:lnTo>
                    <a:pt x="0" y="93"/>
                  </a:lnTo>
                  <a:lnTo>
                    <a:pt x="438" y="94"/>
                  </a:lnTo>
                  <a:lnTo>
                    <a:pt x="447" y="94"/>
                  </a:lnTo>
                  <a:lnTo>
                    <a:pt x="456" y="96"/>
                  </a:lnTo>
                  <a:lnTo>
                    <a:pt x="466" y="98"/>
                  </a:lnTo>
                  <a:lnTo>
                    <a:pt x="474" y="101"/>
                  </a:lnTo>
                  <a:lnTo>
                    <a:pt x="482" y="105"/>
                  </a:lnTo>
                  <a:lnTo>
                    <a:pt x="490" y="108"/>
                  </a:lnTo>
                  <a:lnTo>
                    <a:pt x="497" y="113"/>
                  </a:lnTo>
                  <a:lnTo>
                    <a:pt x="504" y="119"/>
                  </a:lnTo>
                  <a:lnTo>
                    <a:pt x="510" y="125"/>
                  </a:lnTo>
                  <a:lnTo>
                    <a:pt x="515" y="133"/>
                  </a:lnTo>
                  <a:lnTo>
                    <a:pt x="520" y="142"/>
                  </a:lnTo>
                  <a:lnTo>
                    <a:pt x="523" y="152"/>
                  </a:lnTo>
                  <a:lnTo>
                    <a:pt x="526" y="163"/>
                  </a:lnTo>
                  <a:lnTo>
                    <a:pt x="527" y="175"/>
                  </a:lnTo>
                  <a:lnTo>
                    <a:pt x="527" y="189"/>
                  </a:lnTo>
                  <a:lnTo>
                    <a:pt x="527" y="205"/>
                  </a:lnTo>
                  <a:lnTo>
                    <a:pt x="524" y="508"/>
                  </a:lnTo>
                  <a:lnTo>
                    <a:pt x="605" y="508"/>
                  </a:lnTo>
                  <a:lnTo>
                    <a:pt x="60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11"/>
            <p:cNvSpPr>
              <a:spLocks/>
            </p:cNvSpPr>
            <p:nvPr/>
          </p:nvSpPr>
          <p:spPr bwMode="auto">
            <a:xfrm>
              <a:off x="4185" y="2102"/>
              <a:ext cx="829" cy="128"/>
            </a:xfrm>
            <a:custGeom>
              <a:avLst/>
              <a:gdLst/>
              <a:ahLst/>
              <a:cxnLst>
                <a:cxn ang="0">
                  <a:pos x="0" y="504"/>
                </a:cxn>
                <a:cxn ang="0">
                  <a:pos x="1358" y="504"/>
                </a:cxn>
                <a:cxn ang="0">
                  <a:pos x="1360" y="482"/>
                </a:cxn>
                <a:cxn ang="0">
                  <a:pos x="1368" y="462"/>
                </a:cxn>
                <a:cxn ang="0">
                  <a:pos x="1377" y="441"/>
                </a:cxn>
                <a:cxn ang="0">
                  <a:pos x="1388" y="425"/>
                </a:cxn>
                <a:cxn ang="0">
                  <a:pos x="1402" y="408"/>
                </a:cxn>
                <a:cxn ang="0">
                  <a:pos x="1418" y="396"/>
                </a:cxn>
                <a:cxn ang="0">
                  <a:pos x="1435" y="385"/>
                </a:cxn>
                <a:cxn ang="0">
                  <a:pos x="1453" y="379"/>
                </a:cxn>
                <a:cxn ang="0">
                  <a:pos x="1472" y="377"/>
                </a:cxn>
                <a:cxn ang="0">
                  <a:pos x="1490" y="379"/>
                </a:cxn>
                <a:cxn ang="0">
                  <a:pos x="1509" y="386"/>
                </a:cxn>
                <a:cxn ang="0">
                  <a:pos x="1527" y="398"/>
                </a:cxn>
                <a:cxn ang="0">
                  <a:pos x="1543" y="417"/>
                </a:cxn>
                <a:cxn ang="0">
                  <a:pos x="1560" y="443"/>
                </a:cxn>
                <a:cxn ang="0">
                  <a:pos x="1573" y="474"/>
                </a:cxn>
                <a:cxn ang="0">
                  <a:pos x="1587" y="513"/>
                </a:cxn>
                <a:cxn ang="0">
                  <a:pos x="2987" y="513"/>
                </a:cxn>
                <a:cxn ang="0">
                  <a:pos x="3277" y="284"/>
                </a:cxn>
                <a:cxn ang="0">
                  <a:pos x="3316" y="253"/>
                </a:cxn>
                <a:cxn ang="0">
                  <a:pos x="3274" y="223"/>
                </a:cxn>
                <a:cxn ang="0">
                  <a:pos x="2962" y="0"/>
                </a:cxn>
                <a:cxn ang="0">
                  <a:pos x="2977" y="19"/>
                </a:cxn>
                <a:cxn ang="0">
                  <a:pos x="2993" y="42"/>
                </a:cxn>
                <a:cxn ang="0">
                  <a:pos x="3006" y="67"/>
                </a:cxn>
                <a:cxn ang="0">
                  <a:pos x="3018" y="94"/>
                </a:cxn>
                <a:cxn ang="0">
                  <a:pos x="3028" y="124"/>
                </a:cxn>
                <a:cxn ang="0">
                  <a:pos x="3036" y="155"/>
                </a:cxn>
                <a:cxn ang="0">
                  <a:pos x="3042" y="187"/>
                </a:cxn>
                <a:cxn ang="0">
                  <a:pos x="3046" y="222"/>
                </a:cxn>
                <a:cxn ang="0">
                  <a:pos x="3047" y="257"/>
                </a:cxn>
                <a:cxn ang="0">
                  <a:pos x="3046" y="294"/>
                </a:cxn>
                <a:cxn ang="0">
                  <a:pos x="3042" y="329"/>
                </a:cxn>
                <a:cxn ang="0">
                  <a:pos x="3036" y="366"/>
                </a:cxn>
                <a:cxn ang="0">
                  <a:pos x="3028" y="403"/>
                </a:cxn>
                <a:cxn ang="0">
                  <a:pos x="3017" y="440"/>
                </a:cxn>
                <a:cxn ang="0">
                  <a:pos x="3002" y="477"/>
                </a:cxn>
                <a:cxn ang="0">
                  <a:pos x="2987" y="513"/>
                </a:cxn>
                <a:cxn ang="0">
                  <a:pos x="0" y="504"/>
                </a:cxn>
              </a:cxnLst>
              <a:rect l="0" t="0" r="r" b="b"/>
              <a:pathLst>
                <a:path w="3316" h="513">
                  <a:moveTo>
                    <a:pt x="0" y="504"/>
                  </a:moveTo>
                  <a:lnTo>
                    <a:pt x="1358" y="504"/>
                  </a:lnTo>
                  <a:lnTo>
                    <a:pt x="1360" y="482"/>
                  </a:lnTo>
                  <a:lnTo>
                    <a:pt x="1368" y="462"/>
                  </a:lnTo>
                  <a:lnTo>
                    <a:pt x="1377" y="441"/>
                  </a:lnTo>
                  <a:lnTo>
                    <a:pt x="1388" y="425"/>
                  </a:lnTo>
                  <a:lnTo>
                    <a:pt x="1402" y="408"/>
                  </a:lnTo>
                  <a:lnTo>
                    <a:pt x="1418" y="396"/>
                  </a:lnTo>
                  <a:lnTo>
                    <a:pt x="1435" y="385"/>
                  </a:lnTo>
                  <a:lnTo>
                    <a:pt x="1453" y="379"/>
                  </a:lnTo>
                  <a:lnTo>
                    <a:pt x="1472" y="377"/>
                  </a:lnTo>
                  <a:lnTo>
                    <a:pt x="1490" y="379"/>
                  </a:lnTo>
                  <a:lnTo>
                    <a:pt x="1509" y="386"/>
                  </a:lnTo>
                  <a:lnTo>
                    <a:pt x="1527" y="398"/>
                  </a:lnTo>
                  <a:lnTo>
                    <a:pt x="1543" y="417"/>
                  </a:lnTo>
                  <a:lnTo>
                    <a:pt x="1560" y="443"/>
                  </a:lnTo>
                  <a:lnTo>
                    <a:pt x="1573" y="474"/>
                  </a:lnTo>
                  <a:lnTo>
                    <a:pt x="1587" y="513"/>
                  </a:lnTo>
                  <a:lnTo>
                    <a:pt x="2987" y="513"/>
                  </a:lnTo>
                  <a:lnTo>
                    <a:pt x="3277" y="284"/>
                  </a:lnTo>
                  <a:lnTo>
                    <a:pt x="3316" y="253"/>
                  </a:lnTo>
                  <a:lnTo>
                    <a:pt x="3274" y="223"/>
                  </a:lnTo>
                  <a:lnTo>
                    <a:pt x="2962" y="0"/>
                  </a:lnTo>
                  <a:lnTo>
                    <a:pt x="2977" y="19"/>
                  </a:lnTo>
                  <a:lnTo>
                    <a:pt x="2993" y="42"/>
                  </a:lnTo>
                  <a:lnTo>
                    <a:pt x="3006" y="67"/>
                  </a:lnTo>
                  <a:lnTo>
                    <a:pt x="3018" y="94"/>
                  </a:lnTo>
                  <a:lnTo>
                    <a:pt x="3028" y="124"/>
                  </a:lnTo>
                  <a:lnTo>
                    <a:pt x="3036" y="155"/>
                  </a:lnTo>
                  <a:lnTo>
                    <a:pt x="3042" y="187"/>
                  </a:lnTo>
                  <a:lnTo>
                    <a:pt x="3046" y="222"/>
                  </a:lnTo>
                  <a:lnTo>
                    <a:pt x="3047" y="257"/>
                  </a:lnTo>
                  <a:lnTo>
                    <a:pt x="3046" y="294"/>
                  </a:lnTo>
                  <a:lnTo>
                    <a:pt x="3042" y="329"/>
                  </a:lnTo>
                  <a:lnTo>
                    <a:pt x="3036" y="366"/>
                  </a:lnTo>
                  <a:lnTo>
                    <a:pt x="3028" y="403"/>
                  </a:lnTo>
                  <a:lnTo>
                    <a:pt x="3017" y="440"/>
                  </a:lnTo>
                  <a:lnTo>
                    <a:pt x="3002" y="477"/>
                  </a:lnTo>
                  <a:lnTo>
                    <a:pt x="2987" y="513"/>
                  </a:lnTo>
                  <a:lnTo>
                    <a:pt x="0" y="50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>
              <a:off x="4276" y="2166"/>
              <a:ext cx="2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>
              <a:off x="4532" y="2166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Line 14"/>
            <p:cNvSpPr>
              <a:spLocks noChangeShapeType="1"/>
            </p:cNvSpPr>
            <p:nvPr/>
          </p:nvSpPr>
          <p:spPr bwMode="auto">
            <a:xfrm>
              <a:off x="4616" y="2166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Rectangle 15"/>
            <p:cNvSpPr>
              <a:spLocks noChangeArrowheads="1"/>
            </p:cNvSpPr>
            <p:nvPr/>
          </p:nvSpPr>
          <p:spPr bwMode="auto">
            <a:xfrm>
              <a:off x="5069" y="2219"/>
              <a:ext cx="175" cy="2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Freeform 16"/>
            <p:cNvSpPr>
              <a:spLocks/>
            </p:cNvSpPr>
            <p:nvPr/>
          </p:nvSpPr>
          <p:spPr bwMode="auto">
            <a:xfrm>
              <a:off x="4951" y="2089"/>
              <a:ext cx="182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"/>
                </a:cxn>
                <a:cxn ang="0">
                  <a:pos x="21" y="13"/>
                </a:cxn>
                <a:cxn ang="0">
                  <a:pos x="47" y="29"/>
                </a:cxn>
                <a:cxn ang="0">
                  <a:pos x="82" y="49"/>
                </a:cxn>
                <a:cxn ang="0">
                  <a:pos x="123" y="74"/>
                </a:cxn>
                <a:cxn ang="0">
                  <a:pos x="171" y="102"/>
                </a:cxn>
                <a:cxn ang="0">
                  <a:pos x="222" y="133"/>
                </a:cxn>
                <a:cxn ang="0">
                  <a:pos x="277" y="165"/>
                </a:cxn>
                <a:cxn ang="0">
                  <a:pos x="335" y="197"/>
                </a:cxn>
                <a:cxn ang="0">
                  <a:pos x="392" y="230"/>
                </a:cxn>
                <a:cxn ang="0">
                  <a:pos x="450" y="262"/>
                </a:cxn>
                <a:cxn ang="0">
                  <a:pos x="506" y="293"/>
                </a:cxn>
                <a:cxn ang="0">
                  <a:pos x="558" y="322"/>
                </a:cxn>
                <a:cxn ang="0">
                  <a:pos x="606" y="347"/>
                </a:cxn>
                <a:cxn ang="0">
                  <a:pos x="649" y="369"/>
                </a:cxn>
                <a:cxn ang="0">
                  <a:pos x="687" y="386"/>
                </a:cxn>
                <a:cxn ang="0">
                  <a:pos x="693" y="389"/>
                </a:cxn>
                <a:cxn ang="0">
                  <a:pos x="700" y="394"/>
                </a:cxn>
                <a:cxn ang="0">
                  <a:pos x="706" y="398"/>
                </a:cxn>
                <a:cxn ang="0">
                  <a:pos x="710" y="403"/>
                </a:cxn>
                <a:cxn ang="0">
                  <a:pos x="715" y="409"/>
                </a:cxn>
                <a:cxn ang="0">
                  <a:pos x="720" y="416"/>
                </a:cxn>
                <a:cxn ang="0">
                  <a:pos x="722" y="422"/>
                </a:cxn>
                <a:cxn ang="0">
                  <a:pos x="726" y="431"/>
                </a:cxn>
                <a:cxn ang="0">
                  <a:pos x="727" y="438"/>
                </a:cxn>
                <a:cxn ang="0">
                  <a:pos x="727" y="446"/>
                </a:cxn>
                <a:cxn ang="0">
                  <a:pos x="727" y="454"/>
                </a:cxn>
                <a:cxn ang="0">
                  <a:pos x="726" y="463"/>
                </a:cxn>
                <a:cxn ang="0">
                  <a:pos x="722" y="471"/>
                </a:cxn>
                <a:cxn ang="0">
                  <a:pos x="719" y="481"/>
                </a:cxn>
                <a:cxn ang="0">
                  <a:pos x="714" y="490"/>
                </a:cxn>
                <a:cxn ang="0">
                  <a:pos x="708" y="500"/>
                </a:cxn>
                <a:cxn ang="0">
                  <a:pos x="699" y="509"/>
                </a:cxn>
                <a:cxn ang="0">
                  <a:pos x="689" y="516"/>
                </a:cxn>
                <a:cxn ang="0">
                  <a:pos x="678" y="522"/>
                </a:cxn>
                <a:cxn ang="0">
                  <a:pos x="666" y="526"/>
                </a:cxn>
                <a:cxn ang="0">
                  <a:pos x="654" y="527"/>
                </a:cxn>
                <a:cxn ang="0">
                  <a:pos x="642" y="527"/>
                </a:cxn>
                <a:cxn ang="0">
                  <a:pos x="630" y="526"/>
                </a:cxn>
                <a:cxn ang="0">
                  <a:pos x="617" y="525"/>
                </a:cxn>
                <a:cxn ang="0">
                  <a:pos x="604" y="521"/>
                </a:cxn>
                <a:cxn ang="0">
                  <a:pos x="592" y="518"/>
                </a:cxn>
                <a:cxn ang="0">
                  <a:pos x="580" y="514"/>
                </a:cxn>
                <a:cxn ang="0">
                  <a:pos x="568" y="510"/>
                </a:cxn>
                <a:cxn ang="0">
                  <a:pos x="556" y="507"/>
                </a:cxn>
                <a:cxn ang="0">
                  <a:pos x="545" y="503"/>
                </a:cxn>
                <a:cxn ang="0">
                  <a:pos x="536" y="501"/>
                </a:cxn>
                <a:cxn ang="0">
                  <a:pos x="527" y="500"/>
                </a:cxn>
                <a:cxn ang="0">
                  <a:pos x="0" y="0"/>
                </a:cxn>
              </a:cxnLst>
              <a:rect l="0" t="0" r="r" b="b"/>
              <a:pathLst>
                <a:path w="727" h="527">
                  <a:moveTo>
                    <a:pt x="0" y="0"/>
                  </a:moveTo>
                  <a:lnTo>
                    <a:pt x="4" y="3"/>
                  </a:lnTo>
                  <a:lnTo>
                    <a:pt x="21" y="13"/>
                  </a:lnTo>
                  <a:lnTo>
                    <a:pt x="47" y="29"/>
                  </a:lnTo>
                  <a:lnTo>
                    <a:pt x="82" y="49"/>
                  </a:lnTo>
                  <a:lnTo>
                    <a:pt x="123" y="74"/>
                  </a:lnTo>
                  <a:lnTo>
                    <a:pt x="171" y="102"/>
                  </a:lnTo>
                  <a:lnTo>
                    <a:pt x="222" y="133"/>
                  </a:lnTo>
                  <a:lnTo>
                    <a:pt x="277" y="165"/>
                  </a:lnTo>
                  <a:lnTo>
                    <a:pt x="335" y="197"/>
                  </a:lnTo>
                  <a:lnTo>
                    <a:pt x="392" y="230"/>
                  </a:lnTo>
                  <a:lnTo>
                    <a:pt x="450" y="262"/>
                  </a:lnTo>
                  <a:lnTo>
                    <a:pt x="506" y="293"/>
                  </a:lnTo>
                  <a:lnTo>
                    <a:pt x="558" y="322"/>
                  </a:lnTo>
                  <a:lnTo>
                    <a:pt x="606" y="347"/>
                  </a:lnTo>
                  <a:lnTo>
                    <a:pt x="649" y="369"/>
                  </a:lnTo>
                  <a:lnTo>
                    <a:pt x="687" y="386"/>
                  </a:lnTo>
                  <a:lnTo>
                    <a:pt x="693" y="389"/>
                  </a:lnTo>
                  <a:lnTo>
                    <a:pt x="700" y="394"/>
                  </a:lnTo>
                  <a:lnTo>
                    <a:pt x="706" y="398"/>
                  </a:lnTo>
                  <a:lnTo>
                    <a:pt x="710" y="403"/>
                  </a:lnTo>
                  <a:lnTo>
                    <a:pt x="715" y="409"/>
                  </a:lnTo>
                  <a:lnTo>
                    <a:pt x="720" y="416"/>
                  </a:lnTo>
                  <a:lnTo>
                    <a:pt x="722" y="422"/>
                  </a:lnTo>
                  <a:lnTo>
                    <a:pt x="726" y="431"/>
                  </a:lnTo>
                  <a:lnTo>
                    <a:pt x="727" y="438"/>
                  </a:lnTo>
                  <a:lnTo>
                    <a:pt x="727" y="446"/>
                  </a:lnTo>
                  <a:lnTo>
                    <a:pt x="727" y="454"/>
                  </a:lnTo>
                  <a:lnTo>
                    <a:pt x="726" y="463"/>
                  </a:lnTo>
                  <a:lnTo>
                    <a:pt x="722" y="471"/>
                  </a:lnTo>
                  <a:lnTo>
                    <a:pt x="719" y="481"/>
                  </a:lnTo>
                  <a:lnTo>
                    <a:pt x="714" y="490"/>
                  </a:lnTo>
                  <a:lnTo>
                    <a:pt x="708" y="500"/>
                  </a:lnTo>
                  <a:lnTo>
                    <a:pt x="699" y="509"/>
                  </a:lnTo>
                  <a:lnTo>
                    <a:pt x="689" y="516"/>
                  </a:lnTo>
                  <a:lnTo>
                    <a:pt x="678" y="522"/>
                  </a:lnTo>
                  <a:lnTo>
                    <a:pt x="666" y="526"/>
                  </a:lnTo>
                  <a:lnTo>
                    <a:pt x="654" y="527"/>
                  </a:lnTo>
                  <a:lnTo>
                    <a:pt x="642" y="527"/>
                  </a:lnTo>
                  <a:lnTo>
                    <a:pt x="630" y="526"/>
                  </a:lnTo>
                  <a:lnTo>
                    <a:pt x="617" y="525"/>
                  </a:lnTo>
                  <a:lnTo>
                    <a:pt x="604" y="521"/>
                  </a:lnTo>
                  <a:lnTo>
                    <a:pt x="592" y="518"/>
                  </a:lnTo>
                  <a:lnTo>
                    <a:pt x="580" y="514"/>
                  </a:lnTo>
                  <a:lnTo>
                    <a:pt x="568" y="510"/>
                  </a:lnTo>
                  <a:lnTo>
                    <a:pt x="556" y="507"/>
                  </a:lnTo>
                  <a:lnTo>
                    <a:pt x="545" y="503"/>
                  </a:lnTo>
                  <a:lnTo>
                    <a:pt x="536" y="501"/>
                  </a:lnTo>
                  <a:lnTo>
                    <a:pt x="527" y="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auto">
            <a:xfrm>
              <a:off x="4996" y="2152"/>
              <a:ext cx="106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6" y="0"/>
                </a:cxn>
                <a:cxn ang="0">
                  <a:pos x="426" y="106"/>
                </a:cxn>
                <a:cxn ang="0">
                  <a:pos x="9" y="106"/>
                </a:cxn>
                <a:cxn ang="0">
                  <a:pos x="0" y="0"/>
                </a:cxn>
              </a:cxnLst>
              <a:rect l="0" t="0" r="r" b="b"/>
              <a:pathLst>
                <a:path w="426" h="106">
                  <a:moveTo>
                    <a:pt x="0" y="0"/>
                  </a:moveTo>
                  <a:lnTo>
                    <a:pt x="426" y="0"/>
                  </a:lnTo>
                  <a:lnTo>
                    <a:pt x="426" y="106"/>
                  </a:lnTo>
                  <a:lnTo>
                    <a:pt x="9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Line 18"/>
            <p:cNvSpPr>
              <a:spLocks noChangeShapeType="1"/>
            </p:cNvSpPr>
            <p:nvPr/>
          </p:nvSpPr>
          <p:spPr bwMode="auto">
            <a:xfrm>
              <a:off x="4618" y="2166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Line 19"/>
            <p:cNvSpPr>
              <a:spLocks noChangeShapeType="1"/>
            </p:cNvSpPr>
            <p:nvPr/>
          </p:nvSpPr>
          <p:spPr bwMode="auto">
            <a:xfrm>
              <a:off x="4873" y="2166"/>
              <a:ext cx="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Line 20"/>
            <p:cNvSpPr>
              <a:spLocks noChangeShapeType="1"/>
            </p:cNvSpPr>
            <p:nvPr/>
          </p:nvSpPr>
          <p:spPr bwMode="auto">
            <a:xfrm>
              <a:off x="4958" y="2166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21"/>
            <p:cNvSpPr>
              <a:spLocks/>
            </p:cNvSpPr>
            <p:nvPr/>
          </p:nvSpPr>
          <p:spPr bwMode="auto">
            <a:xfrm>
              <a:off x="1533" y="1118"/>
              <a:ext cx="2489" cy="2429"/>
            </a:xfrm>
            <a:custGeom>
              <a:avLst/>
              <a:gdLst/>
              <a:ahLst/>
              <a:cxnLst>
                <a:cxn ang="0">
                  <a:pos x="0" y="538"/>
                </a:cxn>
                <a:cxn ang="0">
                  <a:pos x="1689" y="538"/>
                </a:cxn>
                <a:cxn ang="0">
                  <a:pos x="1689" y="236"/>
                </a:cxn>
                <a:cxn ang="0">
                  <a:pos x="1519" y="236"/>
                </a:cxn>
                <a:cxn ang="0">
                  <a:pos x="1519" y="0"/>
                </a:cxn>
                <a:cxn ang="0">
                  <a:pos x="9484" y="0"/>
                </a:cxn>
                <a:cxn ang="0">
                  <a:pos x="9473" y="2647"/>
                </a:cxn>
                <a:cxn ang="0">
                  <a:pos x="9957" y="2253"/>
                </a:cxn>
                <a:cxn ang="0">
                  <a:pos x="9472" y="3026"/>
                </a:cxn>
                <a:cxn ang="0">
                  <a:pos x="9472" y="3094"/>
                </a:cxn>
                <a:cxn ang="0">
                  <a:pos x="9079" y="3732"/>
                </a:cxn>
                <a:cxn ang="0">
                  <a:pos x="9484" y="3422"/>
                </a:cxn>
                <a:cxn ang="0">
                  <a:pos x="9484" y="9716"/>
                </a:cxn>
                <a:cxn ang="0">
                  <a:pos x="67" y="9716"/>
                </a:cxn>
                <a:cxn ang="0">
                  <a:pos x="0" y="538"/>
                </a:cxn>
              </a:cxnLst>
              <a:rect l="0" t="0" r="r" b="b"/>
              <a:pathLst>
                <a:path w="9957" h="9716">
                  <a:moveTo>
                    <a:pt x="0" y="538"/>
                  </a:moveTo>
                  <a:lnTo>
                    <a:pt x="1689" y="538"/>
                  </a:lnTo>
                  <a:lnTo>
                    <a:pt x="1689" y="236"/>
                  </a:lnTo>
                  <a:lnTo>
                    <a:pt x="1519" y="236"/>
                  </a:lnTo>
                  <a:lnTo>
                    <a:pt x="1519" y="0"/>
                  </a:lnTo>
                  <a:lnTo>
                    <a:pt x="9484" y="0"/>
                  </a:lnTo>
                  <a:lnTo>
                    <a:pt x="9473" y="2647"/>
                  </a:lnTo>
                  <a:lnTo>
                    <a:pt x="9957" y="2253"/>
                  </a:lnTo>
                  <a:lnTo>
                    <a:pt x="9472" y="3026"/>
                  </a:lnTo>
                  <a:lnTo>
                    <a:pt x="9472" y="3094"/>
                  </a:lnTo>
                  <a:lnTo>
                    <a:pt x="9079" y="3732"/>
                  </a:lnTo>
                  <a:lnTo>
                    <a:pt x="9484" y="3422"/>
                  </a:lnTo>
                  <a:lnTo>
                    <a:pt x="9484" y="9716"/>
                  </a:lnTo>
                  <a:lnTo>
                    <a:pt x="67" y="9716"/>
                  </a:lnTo>
                  <a:lnTo>
                    <a:pt x="0" y="5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Rectangle 22"/>
            <p:cNvSpPr>
              <a:spLocks noChangeArrowheads="1"/>
            </p:cNvSpPr>
            <p:nvPr/>
          </p:nvSpPr>
          <p:spPr bwMode="auto">
            <a:xfrm>
              <a:off x="1136" y="2093"/>
              <a:ext cx="338" cy="1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23"/>
            <p:cNvSpPr>
              <a:spLocks/>
            </p:cNvSpPr>
            <p:nvPr/>
          </p:nvSpPr>
          <p:spPr bwMode="auto">
            <a:xfrm>
              <a:off x="2740" y="957"/>
              <a:ext cx="436" cy="133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" y="89"/>
                </a:cxn>
                <a:cxn ang="0">
                  <a:pos x="9" y="63"/>
                </a:cxn>
                <a:cxn ang="0">
                  <a:pos x="20" y="42"/>
                </a:cxn>
                <a:cxn ang="0">
                  <a:pos x="34" y="25"/>
                </a:cxn>
                <a:cxn ang="0">
                  <a:pos x="54" y="13"/>
                </a:cxn>
                <a:cxn ang="0">
                  <a:pos x="76" y="5"/>
                </a:cxn>
                <a:cxn ang="0">
                  <a:pos x="103" y="1"/>
                </a:cxn>
                <a:cxn ang="0">
                  <a:pos x="135" y="1"/>
                </a:cxn>
                <a:cxn ang="0">
                  <a:pos x="1622" y="1"/>
                </a:cxn>
                <a:cxn ang="0">
                  <a:pos x="1642" y="2"/>
                </a:cxn>
                <a:cxn ang="0">
                  <a:pos x="1663" y="7"/>
                </a:cxn>
                <a:cxn ang="0">
                  <a:pos x="1684" y="14"/>
                </a:cxn>
                <a:cxn ang="0">
                  <a:pos x="1704" y="26"/>
                </a:cxn>
                <a:cxn ang="0">
                  <a:pos x="1721" y="43"/>
                </a:cxn>
                <a:cxn ang="0">
                  <a:pos x="1734" y="63"/>
                </a:cxn>
                <a:cxn ang="0">
                  <a:pos x="1744" y="90"/>
                </a:cxn>
                <a:cxn ang="0">
                  <a:pos x="1746" y="527"/>
                </a:cxn>
                <a:cxn ang="0">
                  <a:pos x="1666" y="191"/>
                </a:cxn>
                <a:cxn ang="0">
                  <a:pos x="1660" y="161"/>
                </a:cxn>
                <a:cxn ang="0">
                  <a:pos x="1650" y="141"/>
                </a:cxn>
                <a:cxn ang="0">
                  <a:pos x="1637" y="126"/>
                </a:cxn>
                <a:cxn ang="0">
                  <a:pos x="1622" y="117"/>
                </a:cxn>
                <a:cxn ang="0">
                  <a:pos x="1605" y="112"/>
                </a:cxn>
                <a:cxn ang="0">
                  <a:pos x="1587" y="111"/>
                </a:cxn>
                <a:cxn ang="0">
                  <a:pos x="1569" y="110"/>
                </a:cxn>
                <a:cxn ang="0">
                  <a:pos x="1552" y="111"/>
                </a:cxn>
                <a:cxn ang="0">
                  <a:pos x="204" y="110"/>
                </a:cxn>
                <a:cxn ang="0">
                  <a:pos x="172" y="110"/>
                </a:cxn>
                <a:cxn ang="0">
                  <a:pos x="146" y="111"/>
                </a:cxn>
                <a:cxn ang="0">
                  <a:pos x="125" y="116"/>
                </a:cxn>
                <a:cxn ang="0">
                  <a:pos x="110" y="123"/>
                </a:cxn>
                <a:cxn ang="0">
                  <a:pos x="99" y="136"/>
                </a:cxn>
                <a:cxn ang="0">
                  <a:pos x="92" y="155"/>
                </a:cxn>
                <a:cxn ang="0">
                  <a:pos x="87" y="180"/>
                </a:cxn>
                <a:cxn ang="0">
                  <a:pos x="87" y="530"/>
                </a:cxn>
              </a:cxnLst>
              <a:rect l="0" t="0" r="r" b="b"/>
              <a:pathLst>
                <a:path w="1746" h="530">
                  <a:moveTo>
                    <a:pt x="0" y="522"/>
                  </a:moveTo>
                  <a:lnTo>
                    <a:pt x="0" y="120"/>
                  </a:lnTo>
                  <a:lnTo>
                    <a:pt x="0" y="104"/>
                  </a:lnTo>
                  <a:lnTo>
                    <a:pt x="2" y="89"/>
                  </a:lnTo>
                  <a:lnTo>
                    <a:pt x="6" y="75"/>
                  </a:lnTo>
                  <a:lnTo>
                    <a:pt x="9" y="63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6" y="33"/>
                  </a:lnTo>
                  <a:lnTo>
                    <a:pt x="34" y="25"/>
                  </a:lnTo>
                  <a:lnTo>
                    <a:pt x="43" y="19"/>
                  </a:lnTo>
                  <a:lnTo>
                    <a:pt x="54" y="13"/>
                  </a:lnTo>
                  <a:lnTo>
                    <a:pt x="64" y="8"/>
                  </a:lnTo>
                  <a:lnTo>
                    <a:pt x="76" y="5"/>
                  </a:lnTo>
                  <a:lnTo>
                    <a:pt x="88" y="2"/>
                  </a:lnTo>
                  <a:lnTo>
                    <a:pt x="103" y="1"/>
                  </a:lnTo>
                  <a:lnTo>
                    <a:pt x="118" y="0"/>
                  </a:lnTo>
                  <a:lnTo>
                    <a:pt x="135" y="1"/>
                  </a:lnTo>
                  <a:lnTo>
                    <a:pt x="1612" y="1"/>
                  </a:lnTo>
                  <a:lnTo>
                    <a:pt x="1622" y="1"/>
                  </a:lnTo>
                  <a:lnTo>
                    <a:pt x="1631" y="1"/>
                  </a:lnTo>
                  <a:lnTo>
                    <a:pt x="1642" y="2"/>
                  </a:lnTo>
                  <a:lnTo>
                    <a:pt x="1653" y="5"/>
                  </a:lnTo>
                  <a:lnTo>
                    <a:pt x="1663" y="7"/>
                  </a:lnTo>
                  <a:lnTo>
                    <a:pt x="1674" y="11"/>
                  </a:lnTo>
                  <a:lnTo>
                    <a:pt x="1684" y="14"/>
                  </a:lnTo>
                  <a:lnTo>
                    <a:pt x="1695" y="20"/>
                  </a:lnTo>
                  <a:lnTo>
                    <a:pt x="1704" y="26"/>
                  </a:lnTo>
                  <a:lnTo>
                    <a:pt x="1712" y="33"/>
                  </a:lnTo>
                  <a:lnTo>
                    <a:pt x="1721" y="43"/>
                  </a:lnTo>
                  <a:lnTo>
                    <a:pt x="1728" y="52"/>
                  </a:lnTo>
                  <a:lnTo>
                    <a:pt x="1734" y="63"/>
                  </a:lnTo>
                  <a:lnTo>
                    <a:pt x="1739" y="76"/>
                  </a:lnTo>
                  <a:lnTo>
                    <a:pt x="1744" y="90"/>
                  </a:lnTo>
                  <a:lnTo>
                    <a:pt x="1746" y="107"/>
                  </a:lnTo>
                  <a:lnTo>
                    <a:pt x="1746" y="527"/>
                  </a:lnTo>
                  <a:lnTo>
                    <a:pt x="1666" y="522"/>
                  </a:lnTo>
                  <a:lnTo>
                    <a:pt x="1666" y="191"/>
                  </a:lnTo>
                  <a:lnTo>
                    <a:pt x="1663" y="175"/>
                  </a:lnTo>
                  <a:lnTo>
                    <a:pt x="1660" y="161"/>
                  </a:lnTo>
                  <a:lnTo>
                    <a:pt x="1655" y="150"/>
                  </a:lnTo>
                  <a:lnTo>
                    <a:pt x="1650" y="141"/>
                  </a:lnTo>
                  <a:lnTo>
                    <a:pt x="1644" y="132"/>
                  </a:lnTo>
                  <a:lnTo>
                    <a:pt x="1637" y="126"/>
                  </a:lnTo>
                  <a:lnTo>
                    <a:pt x="1630" y="121"/>
                  </a:lnTo>
                  <a:lnTo>
                    <a:pt x="1622" y="117"/>
                  </a:lnTo>
                  <a:lnTo>
                    <a:pt x="1613" y="114"/>
                  </a:lnTo>
                  <a:lnTo>
                    <a:pt x="1605" y="112"/>
                  </a:lnTo>
                  <a:lnTo>
                    <a:pt x="1595" y="111"/>
                  </a:lnTo>
                  <a:lnTo>
                    <a:pt x="1587" y="111"/>
                  </a:lnTo>
                  <a:lnTo>
                    <a:pt x="1577" y="110"/>
                  </a:lnTo>
                  <a:lnTo>
                    <a:pt x="1569" y="110"/>
                  </a:lnTo>
                  <a:lnTo>
                    <a:pt x="1559" y="110"/>
                  </a:lnTo>
                  <a:lnTo>
                    <a:pt x="1552" y="111"/>
                  </a:lnTo>
                  <a:lnTo>
                    <a:pt x="224" y="111"/>
                  </a:lnTo>
                  <a:lnTo>
                    <a:pt x="204" y="110"/>
                  </a:lnTo>
                  <a:lnTo>
                    <a:pt x="188" y="110"/>
                  </a:lnTo>
                  <a:lnTo>
                    <a:pt x="172" y="110"/>
                  </a:lnTo>
                  <a:lnTo>
                    <a:pt x="158" y="110"/>
                  </a:lnTo>
                  <a:lnTo>
                    <a:pt x="146" y="111"/>
                  </a:lnTo>
                  <a:lnTo>
                    <a:pt x="135" y="112"/>
                  </a:lnTo>
                  <a:lnTo>
                    <a:pt x="125" y="116"/>
                  </a:lnTo>
                  <a:lnTo>
                    <a:pt x="117" y="119"/>
                  </a:lnTo>
                  <a:lnTo>
                    <a:pt x="110" y="123"/>
                  </a:lnTo>
                  <a:lnTo>
                    <a:pt x="104" y="129"/>
                  </a:lnTo>
                  <a:lnTo>
                    <a:pt x="99" y="136"/>
                  </a:lnTo>
                  <a:lnTo>
                    <a:pt x="95" y="144"/>
                  </a:lnTo>
                  <a:lnTo>
                    <a:pt x="92" y="155"/>
                  </a:lnTo>
                  <a:lnTo>
                    <a:pt x="90" y="166"/>
                  </a:lnTo>
                  <a:lnTo>
                    <a:pt x="87" y="180"/>
                  </a:lnTo>
                  <a:lnTo>
                    <a:pt x="87" y="195"/>
                  </a:lnTo>
                  <a:lnTo>
                    <a:pt x="87" y="53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24"/>
            <p:cNvSpPr>
              <a:spLocks/>
            </p:cNvSpPr>
            <p:nvPr/>
          </p:nvSpPr>
          <p:spPr bwMode="auto">
            <a:xfrm>
              <a:off x="691" y="2425"/>
              <a:ext cx="854" cy="519"/>
            </a:xfrm>
            <a:custGeom>
              <a:avLst/>
              <a:gdLst/>
              <a:ahLst/>
              <a:cxnLst>
                <a:cxn ang="0">
                  <a:pos x="2999" y="1"/>
                </a:cxn>
                <a:cxn ang="0">
                  <a:pos x="2996" y="0"/>
                </a:cxn>
                <a:cxn ang="0">
                  <a:pos x="2986" y="0"/>
                </a:cxn>
                <a:cxn ang="0">
                  <a:pos x="2973" y="0"/>
                </a:cxn>
                <a:cxn ang="0">
                  <a:pos x="2957" y="1"/>
                </a:cxn>
                <a:cxn ang="0">
                  <a:pos x="2939" y="3"/>
                </a:cxn>
                <a:cxn ang="0">
                  <a:pos x="2921" y="7"/>
                </a:cxn>
                <a:cxn ang="0">
                  <a:pos x="2904" y="15"/>
                </a:cxn>
                <a:cxn ang="0">
                  <a:pos x="2890" y="26"/>
                </a:cxn>
                <a:cxn ang="0">
                  <a:pos x="2877" y="48"/>
                </a:cxn>
                <a:cxn ang="0">
                  <a:pos x="2868" y="71"/>
                </a:cxn>
                <a:cxn ang="0">
                  <a:pos x="2860" y="93"/>
                </a:cxn>
                <a:cxn ang="0">
                  <a:pos x="2857" y="113"/>
                </a:cxn>
                <a:cxn ang="0">
                  <a:pos x="2853" y="131"/>
                </a:cxn>
                <a:cxn ang="0">
                  <a:pos x="2852" y="144"/>
                </a:cxn>
                <a:cxn ang="0">
                  <a:pos x="2852" y="153"/>
                </a:cxn>
                <a:cxn ang="0">
                  <a:pos x="2852" y="157"/>
                </a:cxn>
                <a:cxn ang="0">
                  <a:pos x="2616" y="1"/>
                </a:cxn>
                <a:cxn ang="0">
                  <a:pos x="623" y="76"/>
                </a:cxn>
                <a:cxn ang="0">
                  <a:pos x="297" y="290"/>
                </a:cxn>
                <a:cxn ang="0">
                  <a:pos x="92" y="568"/>
                </a:cxn>
                <a:cxn ang="0">
                  <a:pos x="3" y="884"/>
                </a:cxn>
                <a:cxn ang="0">
                  <a:pos x="21" y="1211"/>
                </a:cxn>
                <a:cxn ang="0">
                  <a:pos x="141" y="1524"/>
                </a:cxn>
                <a:cxn ang="0">
                  <a:pos x="354" y="1798"/>
                </a:cxn>
                <a:cxn ang="0">
                  <a:pos x="655" y="2006"/>
                </a:cxn>
                <a:cxn ang="0">
                  <a:pos x="2852" y="2077"/>
                </a:cxn>
                <a:cxn ang="0">
                  <a:pos x="2860" y="1957"/>
                </a:cxn>
                <a:cxn ang="0">
                  <a:pos x="2862" y="1966"/>
                </a:cxn>
                <a:cxn ang="0">
                  <a:pos x="2863" y="1978"/>
                </a:cxn>
                <a:cxn ang="0">
                  <a:pos x="2865" y="1994"/>
                </a:cxn>
                <a:cxn ang="0">
                  <a:pos x="2868" y="2008"/>
                </a:cxn>
                <a:cxn ang="0">
                  <a:pos x="2870" y="2022"/>
                </a:cxn>
                <a:cxn ang="0">
                  <a:pos x="2874" y="2033"/>
                </a:cxn>
                <a:cxn ang="0">
                  <a:pos x="2877" y="2040"/>
                </a:cxn>
                <a:cxn ang="0">
                  <a:pos x="2888" y="2051"/>
                </a:cxn>
                <a:cxn ang="0">
                  <a:pos x="2900" y="2059"/>
                </a:cxn>
                <a:cxn ang="0">
                  <a:pos x="2911" y="2065"/>
                </a:cxn>
                <a:cxn ang="0">
                  <a:pos x="2921" y="2070"/>
                </a:cxn>
                <a:cxn ang="0">
                  <a:pos x="2930" y="2074"/>
                </a:cxn>
                <a:cxn ang="0">
                  <a:pos x="2937" y="2075"/>
                </a:cxn>
                <a:cxn ang="0">
                  <a:pos x="2942" y="2076"/>
                </a:cxn>
                <a:cxn ang="0">
                  <a:pos x="2944" y="2077"/>
                </a:cxn>
                <a:cxn ang="0">
                  <a:pos x="3417" y="1"/>
                </a:cxn>
              </a:cxnLst>
              <a:rect l="0" t="0" r="r" b="b"/>
              <a:pathLst>
                <a:path w="3417" h="2077">
                  <a:moveTo>
                    <a:pt x="3417" y="1"/>
                  </a:moveTo>
                  <a:lnTo>
                    <a:pt x="2999" y="1"/>
                  </a:lnTo>
                  <a:lnTo>
                    <a:pt x="2998" y="0"/>
                  </a:lnTo>
                  <a:lnTo>
                    <a:pt x="2996" y="0"/>
                  </a:lnTo>
                  <a:lnTo>
                    <a:pt x="2992" y="0"/>
                  </a:lnTo>
                  <a:lnTo>
                    <a:pt x="2986" y="0"/>
                  </a:lnTo>
                  <a:lnTo>
                    <a:pt x="2980" y="0"/>
                  </a:lnTo>
                  <a:lnTo>
                    <a:pt x="2973" y="0"/>
                  </a:lnTo>
                  <a:lnTo>
                    <a:pt x="2966" y="0"/>
                  </a:lnTo>
                  <a:lnTo>
                    <a:pt x="2957" y="1"/>
                  </a:lnTo>
                  <a:lnTo>
                    <a:pt x="2948" y="1"/>
                  </a:lnTo>
                  <a:lnTo>
                    <a:pt x="2939" y="3"/>
                  </a:lnTo>
                  <a:lnTo>
                    <a:pt x="2930" y="4"/>
                  </a:lnTo>
                  <a:lnTo>
                    <a:pt x="2921" y="7"/>
                  </a:lnTo>
                  <a:lnTo>
                    <a:pt x="2912" y="10"/>
                  </a:lnTo>
                  <a:lnTo>
                    <a:pt x="2904" y="15"/>
                  </a:lnTo>
                  <a:lnTo>
                    <a:pt x="2896" y="20"/>
                  </a:lnTo>
                  <a:lnTo>
                    <a:pt x="2890" y="26"/>
                  </a:lnTo>
                  <a:lnTo>
                    <a:pt x="2883" y="37"/>
                  </a:lnTo>
                  <a:lnTo>
                    <a:pt x="2877" y="48"/>
                  </a:lnTo>
                  <a:lnTo>
                    <a:pt x="2872" y="59"/>
                  </a:lnTo>
                  <a:lnTo>
                    <a:pt x="2868" y="71"/>
                  </a:lnTo>
                  <a:lnTo>
                    <a:pt x="2864" y="82"/>
                  </a:lnTo>
                  <a:lnTo>
                    <a:pt x="2860" y="93"/>
                  </a:lnTo>
                  <a:lnTo>
                    <a:pt x="2858" y="103"/>
                  </a:lnTo>
                  <a:lnTo>
                    <a:pt x="2857" y="113"/>
                  </a:lnTo>
                  <a:lnTo>
                    <a:pt x="2854" y="122"/>
                  </a:lnTo>
                  <a:lnTo>
                    <a:pt x="2853" y="131"/>
                  </a:lnTo>
                  <a:lnTo>
                    <a:pt x="2852" y="138"/>
                  </a:lnTo>
                  <a:lnTo>
                    <a:pt x="2852" y="144"/>
                  </a:lnTo>
                  <a:lnTo>
                    <a:pt x="2852" y="150"/>
                  </a:lnTo>
                  <a:lnTo>
                    <a:pt x="2852" y="153"/>
                  </a:lnTo>
                  <a:lnTo>
                    <a:pt x="2852" y="156"/>
                  </a:lnTo>
                  <a:lnTo>
                    <a:pt x="2852" y="157"/>
                  </a:lnTo>
                  <a:lnTo>
                    <a:pt x="2852" y="1"/>
                  </a:lnTo>
                  <a:lnTo>
                    <a:pt x="2616" y="1"/>
                  </a:lnTo>
                  <a:lnTo>
                    <a:pt x="835" y="1"/>
                  </a:lnTo>
                  <a:lnTo>
                    <a:pt x="623" y="76"/>
                  </a:lnTo>
                  <a:lnTo>
                    <a:pt x="444" y="174"/>
                  </a:lnTo>
                  <a:lnTo>
                    <a:pt x="297" y="290"/>
                  </a:lnTo>
                  <a:lnTo>
                    <a:pt x="179" y="423"/>
                  </a:lnTo>
                  <a:lnTo>
                    <a:pt x="92" y="568"/>
                  </a:lnTo>
                  <a:lnTo>
                    <a:pt x="33" y="723"/>
                  </a:lnTo>
                  <a:lnTo>
                    <a:pt x="3" y="884"/>
                  </a:lnTo>
                  <a:lnTo>
                    <a:pt x="0" y="1047"/>
                  </a:lnTo>
                  <a:lnTo>
                    <a:pt x="21" y="1211"/>
                  </a:lnTo>
                  <a:lnTo>
                    <a:pt x="69" y="1372"/>
                  </a:lnTo>
                  <a:lnTo>
                    <a:pt x="141" y="1524"/>
                  </a:lnTo>
                  <a:lnTo>
                    <a:pt x="237" y="1667"/>
                  </a:lnTo>
                  <a:lnTo>
                    <a:pt x="354" y="1798"/>
                  </a:lnTo>
                  <a:lnTo>
                    <a:pt x="494" y="1912"/>
                  </a:lnTo>
                  <a:lnTo>
                    <a:pt x="655" y="2006"/>
                  </a:lnTo>
                  <a:lnTo>
                    <a:pt x="835" y="2077"/>
                  </a:lnTo>
                  <a:lnTo>
                    <a:pt x="2852" y="2077"/>
                  </a:lnTo>
                  <a:lnTo>
                    <a:pt x="2860" y="1955"/>
                  </a:lnTo>
                  <a:lnTo>
                    <a:pt x="2860" y="1957"/>
                  </a:lnTo>
                  <a:lnTo>
                    <a:pt x="2860" y="1961"/>
                  </a:lnTo>
                  <a:lnTo>
                    <a:pt x="2862" y="1966"/>
                  </a:lnTo>
                  <a:lnTo>
                    <a:pt x="2862" y="1972"/>
                  </a:lnTo>
                  <a:lnTo>
                    <a:pt x="2863" y="1978"/>
                  </a:lnTo>
                  <a:lnTo>
                    <a:pt x="2864" y="1986"/>
                  </a:lnTo>
                  <a:lnTo>
                    <a:pt x="2865" y="1994"/>
                  </a:lnTo>
                  <a:lnTo>
                    <a:pt x="2866" y="2001"/>
                  </a:lnTo>
                  <a:lnTo>
                    <a:pt x="2868" y="2008"/>
                  </a:lnTo>
                  <a:lnTo>
                    <a:pt x="2869" y="2015"/>
                  </a:lnTo>
                  <a:lnTo>
                    <a:pt x="2870" y="2022"/>
                  </a:lnTo>
                  <a:lnTo>
                    <a:pt x="2872" y="2028"/>
                  </a:lnTo>
                  <a:lnTo>
                    <a:pt x="2874" y="2033"/>
                  </a:lnTo>
                  <a:lnTo>
                    <a:pt x="2875" y="2037"/>
                  </a:lnTo>
                  <a:lnTo>
                    <a:pt x="2877" y="2040"/>
                  </a:lnTo>
                  <a:lnTo>
                    <a:pt x="2882" y="2045"/>
                  </a:lnTo>
                  <a:lnTo>
                    <a:pt x="2888" y="2051"/>
                  </a:lnTo>
                  <a:lnTo>
                    <a:pt x="2894" y="2055"/>
                  </a:lnTo>
                  <a:lnTo>
                    <a:pt x="2900" y="2059"/>
                  </a:lnTo>
                  <a:lnTo>
                    <a:pt x="2906" y="2063"/>
                  </a:lnTo>
                  <a:lnTo>
                    <a:pt x="2911" y="2065"/>
                  </a:lnTo>
                  <a:lnTo>
                    <a:pt x="2917" y="2068"/>
                  </a:lnTo>
                  <a:lnTo>
                    <a:pt x="2921" y="2070"/>
                  </a:lnTo>
                  <a:lnTo>
                    <a:pt x="2926" y="2073"/>
                  </a:lnTo>
                  <a:lnTo>
                    <a:pt x="2930" y="2074"/>
                  </a:lnTo>
                  <a:lnTo>
                    <a:pt x="2935" y="2075"/>
                  </a:lnTo>
                  <a:lnTo>
                    <a:pt x="2937" y="2075"/>
                  </a:lnTo>
                  <a:lnTo>
                    <a:pt x="2939" y="2076"/>
                  </a:lnTo>
                  <a:lnTo>
                    <a:pt x="2942" y="2076"/>
                  </a:lnTo>
                  <a:lnTo>
                    <a:pt x="2943" y="2076"/>
                  </a:lnTo>
                  <a:lnTo>
                    <a:pt x="2944" y="2077"/>
                  </a:lnTo>
                  <a:lnTo>
                    <a:pt x="3417" y="2077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Rectangle 25"/>
            <p:cNvSpPr>
              <a:spLocks noChangeArrowheads="1"/>
            </p:cNvSpPr>
            <p:nvPr/>
          </p:nvSpPr>
          <p:spPr bwMode="auto">
            <a:xfrm>
              <a:off x="941" y="1808"/>
              <a:ext cx="26" cy="2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26"/>
            <p:cNvSpPr>
              <a:spLocks/>
            </p:cNvSpPr>
            <p:nvPr/>
          </p:nvSpPr>
          <p:spPr bwMode="auto">
            <a:xfrm>
              <a:off x="866" y="1781"/>
              <a:ext cx="130" cy="51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6" y="0"/>
                </a:cxn>
                <a:cxn ang="0">
                  <a:pos x="92" y="1"/>
                </a:cxn>
                <a:cxn ang="0">
                  <a:pos x="89" y="1"/>
                </a:cxn>
                <a:cxn ang="0">
                  <a:pos x="84" y="2"/>
                </a:cxn>
                <a:cxn ang="0">
                  <a:pos x="79" y="3"/>
                </a:cxn>
                <a:cxn ang="0">
                  <a:pos x="73" y="5"/>
                </a:cxn>
                <a:cxn ang="0">
                  <a:pos x="67" y="6"/>
                </a:cxn>
                <a:cxn ang="0">
                  <a:pos x="61" y="8"/>
                </a:cxn>
                <a:cxn ang="0">
                  <a:pos x="56" y="9"/>
                </a:cxn>
                <a:cxn ang="0">
                  <a:pos x="50" y="12"/>
                </a:cxn>
                <a:cxn ang="0">
                  <a:pos x="46" y="1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5" y="21"/>
                </a:cxn>
                <a:cxn ang="0">
                  <a:pos x="29" y="26"/>
                </a:cxn>
                <a:cxn ang="0">
                  <a:pos x="24" y="30"/>
                </a:cxn>
                <a:cxn ang="0">
                  <a:pos x="20" y="33"/>
                </a:cxn>
                <a:cxn ang="0">
                  <a:pos x="18" y="36"/>
                </a:cxn>
                <a:cxn ang="0">
                  <a:pos x="14" y="37"/>
                </a:cxn>
                <a:cxn ang="0">
                  <a:pos x="13" y="38"/>
                </a:cxn>
                <a:cxn ang="0">
                  <a:pos x="11" y="38"/>
                </a:cxn>
                <a:cxn ang="0">
                  <a:pos x="10" y="38"/>
                </a:cxn>
                <a:cxn ang="0">
                  <a:pos x="8" y="38"/>
                </a:cxn>
                <a:cxn ang="0">
                  <a:pos x="8" y="37"/>
                </a:cxn>
                <a:cxn ang="0">
                  <a:pos x="7" y="36"/>
                </a:cxn>
                <a:cxn ang="0">
                  <a:pos x="7" y="34"/>
                </a:cxn>
                <a:cxn ang="0">
                  <a:pos x="8" y="34"/>
                </a:cxn>
                <a:cxn ang="0">
                  <a:pos x="8" y="176"/>
                </a:cxn>
                <a:cxn ang="0">
                  <a:pos x="4" y="174"/>
                </a:cxn>
                <a:cxn ang="0">
                  <a:pos x="1" y="174"/>
                </a:cxn>
                <a:cxn ang="0">
                  <a:pos x="0" y="174"/>
                </a:cxn>
                <a:cxn ang="0">
                  <a:pos x="0" y="175"/>
                </a:cxn>
                <a:cxn ang="0">
                  <a:pos x="2" y="176"/>
                </a:cxn>
                <a:cxn ang="0">
                  <a:pos x="6" y="179"/>
                </a:cxn>
                <a:cxn ang="0">
                  <a:pos x="11" y="181"/>
                </a:cxn>
                <a:cxn ang="0">
                  <a:pos x="17" y="185"/>
                </a:cxn>
                <a:cxn ang="0">
                  <a:pos x="23" y="187"/>
                </a:cxn>
                <a:cxn ang="0">
                  <a:pos x="30" y="191"/>
                </a:cxn>
                <a:cxn ang="0">
                  <a:pos x="38" y="193"/>
                </a:cxn>
                <a:cxn ang="0">
                  <a:pos x="47" y="197"/>
                </a:cxn>
                <a:cxn ang="0">
                  <a:pos x="56" y="199"/>
                </a:cxn>
                <a:cxn ang="0">
                  <a:pos x="66" y="200"/>
                </a:cxn>
                <a:cxn ang="0">
                  <a:pos x="75" y="201"/>
                </a:cxn>
                <a:cxn ang="0">
                  <a:pos x="85" y="202"/>
                </a:cxn>
                <a:cxn ang="0">
                  <a:pos x="262" y="202"/>
                </a:cxn>
                <a:cxn ang="0">
                  <a:pos x="519" y="0"/>
                </a:cxn>
                <a:cxn ang="0">
                  <a:pos x="102" y="0"/>
                </a:cxn>
              </a:cxnLst>
              <a:rect l="0" t="0" r="r" b="b"/>
              <a:pathLst>
                <a:path w="519" h="202">
                  <a:moveTo>
                    <a:pt x="102" y="0"/>
                  </a:move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89" y="1"/>
                  </a:lnTo>
                  <a:lnTo>
                    <a:pt x="84" y="2"/>
                  </a:lnTo>
                  <a:lnTo>
                    <a:pt x="79" y="3"/>
                  </a:lnTo>
                  <a:lnTo>
                    <a:pt x="73" y="5"/>
                  </a:lnTo>
                  <a:lnTo>
                    <a:pt x="67" y="6"/>
                  </a:lnTo>
                  <a:lnTo>
                    <a:pt x="61" y="8"/>
                  </a:lnTo>
                  <a:lnTo>
                    <a:pt x="56" y="9"/>
                  </a:lnTo>
                  <a:lnTo>
                    <a:pt x="50" y="12"/>
                  </a:lnTo>
                  <a:lnTo>
                    <a:pt x="46" y="13"/>
                  </a:lnTo>
                  <a:lnTo>
                    <a:pt x="41" y="15"/>
                  </a:lnTo>
                  <a:lnTo>
                    <a:pt x="37" y="18"/>
                  </a:lnTo>
                  <a:lnTo>
                    <a:pt x="35" y="21"/>
                  </a:lnTo>
                  <a:lnTo>
                    <a:pt x="29" y="26"/>
                  </a:lnTo>
                  <a:lnTo>
                    <a:pt x="24" y="30"/>
                  </a:lnTo>
                  <a:lnTo>
                    <a:pt x="20" y="33"/>
                  </a:lnTo>
                  <a:lnTo>
                    <a:pt x="18" y="36"/>
                  </a:lnTo>
                  <a:lnTo>
                    <a:pt x="14" y="37"/>
                  </a:lnTo>
                  <a:lnTo>
                    <a:pt x="13" y="38"/>
                  </a:lnTo>
                  <a:lnTo>
                    <a:pt x="11" y="38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7" y="36"/>
                  </a:lnTo>
                  <a:lnTo>
                    <a:pt x="7" y="34"/>
                  </a:lnTo>
                  <a:lnTo>
                    <a:pt x="8" y="34"/>
                  </a:lnTo>
                  <a:lnTo>
                    <a:pt x="8" y="176"/>
                  </a:lnTo>
                  <a:lnTo>
                    <a:pt x="4" y="174"/>
                  </a:lnTo>
                  <a:lnTo>
                    <a:pt x="1" y="174"/>
                  </a:lnTo>
                  <a:lnTo>
                    <a:pt x="0" y="174"/>
                  </a:lnTo>
                  <a:lnTo>
                    <a:pt x="0" y="175"/>
                  </a:lnTo>
                  <a:lnTo>
                    <a:pt x="2" y="176"/>
                  </a:lnTo>
                  <a:lnTo>
                    <a:pt x="6" y="179"/>
                  </a:lnTo>
                  <a:lnTo>
                    <a:pt x="11" y="181"/>
                  </a:lnTo>
                  <a:lnTo>
                    <a:pt x="17" y="185"/>
                  </a:lnTo>
                  <a:lnTo>
                    <a:pt x="23" y="187"/>
                  </a:lnTo>
                  <a:lnTo>
                    <a:pt x="30" y="191"/>
                  </a:lnTo>
                  <a:lnTo>
                    <a:pt x="38" y="193"/>
                  </a:lnTo>
                  <a:lnTo>
                    <a:pt x="47" y="197"/>
                  </a:lnTo>
                  <a:lnTo>
                    <a:pt x="56" y="199"/>
                  </a:lnTo>
                  <a:lnTo>
                    <a:pt x="66" y="200"/>
                  </a:lnTo>
                  <a:lnTo>
                    <a:pt x="75" y="201"/>
                  </a:lnTo>
                  <a:lnTo>
                    <a:pt x="85" y="202"/>
                  </a:lnTo>
                  <a:lnTo>
                    <a:pt x="262" y="202"/>
                  </a:lnTo>
                  <a:lnTo>
                    <a:pt x="519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27"/>
            <p:cNvSpPr>
              <a:spLocks/>
            </p:cNvSpPr>
            <p:nvPr/>
          </p:nvSpPr>
          <p:spPr bwMode="auto">
            <a:xfrm>
              <a:off x="649" y="1809"/>
              <a:ext cx="158" cy="198"/>
            </a:xfrm>
            <a:custGeom>
              <a:avLst/>
              <a:gdLst/>
              <a:ahLst/>
              <a:cxnLst>
                <a:cxn ang="0">
                  <a:pos x="9" y="715"/>
                </a:cxn>
                <a:cxn ang="0">
                  <a:pos x="22" y="701"/>
                </a:cxn>
                <a:cxn ang="0">
                  <a:pos x="33" y="688"/>
                </a:cxn>
                <a:cxn ang="0">
                  <a:pos x="42" y="676"/>
                </a:cxn>
                <a:cxn ang="0">
                  <a:pos x="55" y="661"/>
                </a:cxn>
                <a:cxn ang="0">
                  <a:pos x="72" y="642"/>
                </a:cxn>
                <a:cxn ang="0">
                  <a:pos x="98" y="616"/>
                </a:cxn>
                <a:cxn ang="0">
                  <a:pos x="134" y="578"/>
                </a:cxn>
                <a:cxn ang="0">
                  <a:pos x="177" y="535"/>
                </a:cxn>
                <a:cxn ang="0">
                  <a:pos x="222" y="497"/>
                </a:cxn>
                <a:cxn ang="0">
                  <a:pos x="270" y="462"/>
                </a:cxn>
                <a:cxn ang="0">
                  <a:pos x="317" y="430"/>
                </a:cxn>
                <a:cxn ang="0">
                  <a:pos x="363" y="402"/>
                </a:cxn>
                <a:cxn ang="0">
                  <a:pos x="402" y="375"/>
                </a:cxn>
                <a:cxn ang="0">
                  <a:pos x="435" y="352"/>
                </a:cxn>
                <a:cxn ang="0">
                  <a:pos x="456" y="331"/>
                </a:cxn>
                <a:cxn ang="0">
                  <a:pos x="473" y="299"/>
                </a:cxn>
                <a:cxn ang="0">
                  <a:pos x="490" y="265"/>
                </a:cxn>
                <a:cxn ang="0">
                  <a:pos x="499" y="239"/>
                </a:cxn>
                <a:cxn ang="0">
                  <a:pos x="504" y="219"/>
                </a:cxn>
                <a:cxn ang="0">
                  <a:pos x="507" y="195"/>
                </a:cxn>
                <a:cxn ang="0">
                  <a:pos x="509" y="163"/>
                </a:cxn>
                <a:cxn ang="0">
                  <a:pos x="511" y="114"/>
                </a:cxn>
                <a:cxn ang="0">
                  <a:pos x="515" y="45"/>
                </a:cxn>
                <a:cxn ang="0">
                  <a:pos x="632" y="31"/>
                </a:cxn>
                <a:cxn ang="0">
                  <a:pos x="629" y="111"/>
                </a:cxn>
                <a:cxn ang="0">
                  <a:pos x="627" y="168"/>
                </a:cxn>
                <a:cxn ang="0">
                  <a:pos x="625" y="210"/>
                </a:cxn>
                <a:cxn ang="0">
                  <a:pos x="620" y="241"/>
                </a:cxn>
                <a:cxn ang="0">
                  <a:pos x="611" y="268"/>
                </a:cxn>
                <a:cxn ang="0">
                  <a:pos x="596" y="298"/>
                </a:cxn>
                <a:cxn ang="0">
                  <a:pos x="575" y="336"/>
                </a:cxn>
                <a:cxn ang="0">
                  <a:pos x="545" y="388"/>
                </a:cxn>
                <a:cxn ang="0">
                  <a:pos x="523" y="415"/>
                </a:cxn>
                <a:cxn ang="0">
                  <a:pos x="493" y="443"/>
                </a:cxn>
                <a:cxn ang="0">
                  <a:pos x="456" y="473"/>
                </a:cxn>
                <a:cxn ang="0">
                  <a:pos x="414" y="504"/>
                </a:cxn>
                <a:cxn ang="0">
                  <a:pos x="373" y="534"/>
                </a:cxn>
                <a:cxn ang="0">
                  <a:pos x="331" y="563"/>
                </a:cxn>
                <a:cxn ang="0">
                  <a:pos x="294" y="589"/>
                </a:cxn>
                <a:cxn ang="0">
                  <a:pos x="264" y="614"/>
                </a:cxn>
                <a:cxn ang="0">
                  <a:pos x="227" y="646"/>
                </a:cxn>
                <a:cxn ang="0">
                  <a:pos x="195" y="677"/>
                </a:cxn>
                <a:cxn ang="0">
                  <a:pos x="169" y="706"/>
                </a:cxn>
                <a:cxn ang="0">
                  <a:pos x="146" y="731"/>
                </a:cxn>
                <a:cxn ang="0">
                  <a:pos x="128" y="752"/>
                </a:cxn>
                <a:cxn ang="0">
                  <a:pos x="114" y="769"/>
                </a:cxn>
                <a:cxn ang="0">
                  <a:pos x="103" y="782"/>
                </a:cxn>
                <a:cxn ang="0">
                  <a:pos x="95" y="789"/>
                </a:cxn>
              </a:cxnLst>
              <a:rect l="0" t="0" r="r" b="b"/>
              <a:pathLst>
                <a:path w="632" h="789">
                  <a:moveTo>
                    <a:pt x="0" y="726"/>
                  </a:moveTo>
                  <a:lnTo>
                    <a:pt x="9" y="715"/>
                  </a:lnTo>
                  <a:lnTo>
                    <a:pt x="16" y="707"/>
                  </a:lnTo>
                  <a:lnTo>
                    <a:pt x="22" y="701"/>
                  </a:lnTo>
                  <a:lnTo>
                    <a:pt x="27" y="694"/>
                  </a:lnTo>
                  <a:lnTo>
                    <a:pt x="33" y="688"/>
                  </a:lnTo>
                  <a:lnTo>
                    <a:pt x="37" y="682"/>
                  </a:lnTo>
                  <a:lnTo>
                    <a:pt x="42" y="676"/>
                  </a:lnTo>
                  <a:lnTo>
                    <a:pt x="48" y="670"/>
                  </a:lnTo>
                  <a:lnTo>
                    <a:pt x="55" y="661"/>
                  </a:lnTo>
                  <a:lnTo>
                    <a:pt x="63" y="653"/>
                  </a:lnTo>
                  <a:lnTo>
                    <a:pt x="72" y="642"/>
                  </a:lnTo>
                  <a:lnTo>
                    <a:pt x="84" y="630"/>
                  </a:lnTo>
                  <a:lnTo>
                    <a:pt x="98" y="616"/>
                  </a:lnTo>
                  <a:lnTo>
                    <a:pt x="114" y="598"/>
                  </a:lnTo>
                  <a:lnTo>
                    <a:pt x="134" y="578"/>
                  </a:lnTo>
                  <a:lnTo>
                    <a:pt x="157" y="555"/>
                  </a:lnTo>
                  <a:lnTo>
                    <a:pt x="177" y="535"/>
                  </a:lnTo>
                  <a:lnTo>
                    <a:pt x="199" y="515"/>
                  </a:lnTo>
                  <a:lnTo>
                    <a:pt x="222" y="497"/>
                  </a:lnTo>
                  <a:lnTo>
                    <a:pt x="246" y="479"/>
                  </a:lnTo>
                  <a:lnTo>
                    <a:pt x="270" y="462"/>
                  </a:lnTo>
                  <a:lnTo>
                    <a:pt x="294" y="446"/>
                  </a:lnTo>
                  <a:lnTo>
                    <a:pt x="317" y="430"/>
                  </a:lnTo>
                  <a:lnTo>
                    <a:pt x="340" y="416"/>
                  </a:lnTo>
                  <a:lnTo>
                    <a:pt x="363" y="402"/>
                  </a:lnTo>
                  <a:lnTo>
                    <a:pt x="383" y="388"/>
                  </a:lnTo>
                  <a:lnTo>
                    <a:pt x="402" y="375"/>
                  </a:lnTo>
                  <a:lnTo>
                    <a:pt x="420" y="363"/>
                  </a:lnTo>
                  <a:lnTo>
                    <a:pt x="435" y="352"/>
                  </a:lnTo>
                  <a:lnTo>
                    <a:pt x="448" y="342"/>
                  </a:lnTo>
                  <a:lnTo>
                    <a:pt x="456" y="331"/>
                  </a:lnTo>
                  <a:lnTo>
                    <a:pt x="463" y="323"/>
                  </a:lnTo>
                  <a:lnTo>
                    <a:pt x="473" y="299"/>
                  </a:lnTo>
                  <a:lnTo>
                    <a:pt x="483" y="280"/>
                  </a:lnTo>
                  <a:lnTo>
                    <a:pt x="490" y="265"/>
                  </a:lnTo>
                  <a:lnTo>
                    <a:pt x="495" y="251"/>
                  </a:lnTo>
                  <a:lnTo>
                    <a:pt x="499" y="239"/>
                  </a:lnTo>
                  <a:lnTo>
                    <a:pt x="502" y="229"/>
                  </a:lnTo>
                  <a:lnTo>
                    <a:pt x="504" y="219"/>
                  </a:lnTo>
                  <a:lnTo>
                    <a:pt x="505" y="207"/>
                  </a:lnTo>
                  <a:lnTo>
                    <a:pt x="507" y="195"/>
                  </a:lnTo>
                  <a:lnTo>
                    <a:pt x="508" y="181"/>
                  </a:lnTo>
                  <a:lnTo>
                    <a:pt x="509" y="163"/>
                  </a:lnTo>
                  <a:lnTo>
                    <a:pt x="509" y="141"/>
                  </a:lnTo>
                  <a:lnTo>
                    <a:pt x="511" y="114"/>
                  </a:lnTo>
                  <a:lnTo>
                    <a:pt x="513" y="83"/>
                  </a:lnTo>
                  <a:lnTo>
                    <a:pt x="515" y="45"/>
                  </a:lnTo>
                  <a:lnTo>
                    <a:pt x="520" y="0"/>
                  </a:lnTo>
                  <a:lnTo>
                    <a:pt x="632" y="31"/>
                  </a:lnTo>
                  <a:lnTo>
                    <a:pt x="630" y="74"/>
                  </a:lnTo>
                  <a:lnTo>
                    <a:pt x="629" y="111"/>
                  </a:lnTo>
                  <a:lnTo>
                    <a:pt x="627" y="142"/>
                  </a:lnTo>
                  <a:lnTo>
                    <a:pt x="627" y="168"/>
                  </a:lnTo>
                  <a:lnTo>
                    <a:pt x="626" y="191"/>
                  </a:lnTo>
                  <a:lnTo>
                    <a:pt x="625" y="210"/>
                  </a:lnTo>
                  <a:lnTo>
                    <a:pt x="623" y="226"/>
                  </a:lnTo>
                  <a:lnTo>
                    <a:pt x="620" y="241"/>
                  </a:lnTo>
                  <a:lnTo>
                    <a:pt x="617" y="255"/>
                  </a:lnTo>
                  <a:lnTo>
                    <a:pt x="611" y="268"/>
                  </a:lnTo>
                  <a:lnTo>
                    <a:pt x="605" y="282"/>
                  </a:lnTo>
                  <a:lnTo>
                    <a:pt x="596" y="298"/>
                  </a:lnTo>
                  <a:lnTo>
                    <a:pt x="587" y="315"/>
                  </a:lnTo>
                  <a:lnTo>
                    <a:pt x="575" y="336"/>
                  </a:lnTo>
                  <a:lnTo>
                    <a:pt x="560" y="360"/>
                  </a:lnTo>
                  <a:lnTo>
                    <a:pt x="545" y="388"/>
                  </a:lnTo>
                  <a:lnTo>
                    <a:pt x="535" y="400"/>
                  </a:lnTo>
                  <a:lnTo>
                    <a:pt x="523" y="415"/>
                  </a:lnTo>
                  <a:lnTo>
                    <a:pt x="510" y="429"/>
                  </a:lnTo>
                  <a:lnTo>
                    <a:pt x="493" y="443"/>
                  </a:lnTo>
                  <a:lnTo>
                    <a:pt x="475" y="459"/>
                  </a:lnTo>
                  <a:lnTo>
                    <a:pt x="456" y="473"/>
                  </a:lnTo>
                  <a:lnTo>
                    <a:pt x="436" y="489"/>
                  </a:lnTo>
                  <a:lnTo>
                    <a:pt x="414" y="504"/>
                  </a:lnTo>
                  <a:lnTo>
                    <a:pt x="394" y="518"/>
                  </a:lnTo>
                  <a:lnTo>
                    <a:pt x="373" y="534"/>
                  </a:lnTo>
                  <a:lnTo>
                    <a:pt x="351" y="548"/>
                  </a:lnTo>
                  <a:lnTo>
                    <a:pt x="331" y="563"/>
                  </a:lnTo>
                  <a:lnTo>
                    <a:pt x="311" y="576"/>
                  </a:lnTo>
                  <a:lnTo>
                    <a:pt x="294" y="589"/>
                  </a:lnTo>
                  <a:lnTo>
                    <a:pt x="277" y="602"/>
                  </a:lnTo>
                  <a:lnTo>
                    <a:pt x="264" y="614"/>
                  </a:lnTo>
                  <a:lnTo>
                    <a:pt x="244" y="630"/>
                  </a:lnTo>
                  <a:lnTo>
                    <a:pt x="227" y="646"/>
                  </a:lnTo>
                  <a:lnTo>
                    <a:pt x="210" y="663"/>
                  </a:lnTo>
                  <a:lnTo>
                    <a:pt x="195" y="677"/>
                  </a:lnTo>
                  <a:lnTo>
                    <a:pt x="181" y="691"/>
                  </a:lnTo>
                  <a:lnTo>
                    <a:pt x="169" y="706"/>
                  </a:lnTo>
                  <a:lnTo>
                    <a:pt x="157" y="719"/>
                  </a:lnTo>
                  <a:lnTo>
                    <a:pt x="146" y="731"/>
                  </a:lnTo>
                  <a:lnTo>
                    <a:pt x="137" y="743"/>
                  </a:lnTo>
                  <a:lnTo>
                    <a:pt x="128" y="752"/>
                  </a:lnTo>
                  <a:lnTo>
                    <a:pt x="121" y="762"/>
                  </a:lnTo>
                  <a:lnTo>
                    <a:pt x="114" y="769"/>
                  </a:lnTo>
                  <a:lnTo>
                    <a:pt x="108" y="776"/>
                  </a:lnTo>
                  <a:lnTo>
                    <a:pt x="103" y="782"/>
                  </a:lnTo>
                  <a:lnTo>
                    <a:pt x="98" y="785"/>
                  </a:lnTo>
                  <a:lnTo>
                    <a:pt x="95" y="789"/>
                  </a:lnTo>
                  <a:lnTo>
                    <a:pt x="0" y="72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8"/>
            <p:cNvSpPr>
              <a:spLocks/>
            </p:cNvSpPr>
            <p:nvPr/>
          </p:nvSpPr>
          <p:spPr bwMode="auto">
            <a:xfrm>
              <a:off x="590" y="2089"/>
              <a:ext cx="36" cy="107"/>
            </a:xfrm>
            <a:custGeom>
              <a:avLst/>
              <a:gdLst/>
              <a:ahLst/>
              <a:cxnLst>
                <a:cxn ang="0">
                  <a:pos x="145" y="30"/>
                </a:cxn>
                <a:cxn ang="0">
                  <a:pos x="140" y="41"/>
                </a:cxn>
                <a:cxn ang="0">
                  <a:pos x="136" y="56"/>
                </a:cxn>
                <a:cxn ang="0">
                  <a:pos x="131" y="76"/>
                </a:cxn>
                <a:cxn ang="0">
                  <a:pos x="126" y="99"/>
                </a:cxn>
                <a:cxn ang="0">
                  <a:pos x="122" y="125"/>
                </a:cxn>
                <a:cxn ang="0">
                  <a:pos x="118" y="154"/>
                </a:cxn>
                <a:cxn ang="0">
                  <a:pos x="114" y="183"/>
                </a:cxn>
                <a:cxn ang="0">
                  <a:pos x="112" y="214"/>
                </a:cxn>
                <a:cxn ang="0">
                  <a:pos x="109" y="245"/>
                </a:cxn>
                <a:cxn ang="0">
                  <a:pos x="107" y="277"/>
                </a:cxn>
                <a:cxn ang="0">
                  <a:pos x="106" y="307"/>
                </a:cxn>
                <a:cxn ang="0">
                  <a:pos x="106" y="336"/>
                </a:cxn>
                <a:cxn ang="0">
                  <a:pos x="106" y="364"/>
                </a:cxn>
                <a:cxn ang="0">
                  <a:pos x="107" y="389"/>
                </a:cxn>
                <a:cxn ang="0">
                  <a:pos x="109" y="410"/>
                </a:cxn>
                <a:cxn ang="0">
                  <a:pos x="113" y="429"/>
                </a:cxn>
                <a:cxn ang="0">
                  <a:pos x="9" y="408"/>
                </a:cxn>
                <a:cxn ang="0">
                  <a:pos x="5" y="389"/>
                </a:cxn>
                <a:cxn ang="0">
                  <a:pos x="3" y="366"/>
                </a:cxn>
                <a:cxn ang="0">
                  <a:pos x="0" y="341"/>
                </a:cxn>
                <a:cxn ang="0">
                  <a:pos x="0" y="313"/>
                </a:cxn>
                <a:cxn ang="0">
                  <a:pos x="0" y="283"/>
                </a:cxn>
                <a:cxn ang="0">
                  <a:pos x="2" y="252"/>
                </a:cxn>
                <a:cxn ang="0">
                  <a:pos x="4" y="220"/>
                </a:cxn>
                <a:cxn ang="0">
                  <a:pos x="6" y="187"/>
                </a:cxn>
                <a:cxn ang="0">
                  <a:pos x="9" y="156"/>
                </a:cxn>
                <a:cxn ang="0">
                  <a:pos x="12" y="125"/>
                </a:cxn>
                <a:cxn ang="0">
                  <a:pos x="17" y="97"/>
                </a:cxn>
                <a:cxn ang="0">
                  <a:pos x="21" y="71"/>
                </a:cxn>
                <a:cxn ang="0">
                  <a:pos x="25" y="47"/>
                </a:cxn>
                <a:cxn ang="0">
                  <a:pos x="30" y="26"/>
                </a:cxn>
                <a:cxn ang="0">
                  <a:pos x="35" y="11"/>
                </a:cxn>
                <a:cxn ang="0">
                  <a:pos x="40" y="0"/>
                </a:cxn>
                <a:cxn ang="0">
                  <a:pos x="145" y="30"/>
                </a:cxn>
              </a:cxnLst>
              <a:rect l="0" t="0" r="r" b="b"/>
              <a:pathLst>
                <a:path w="145" h="429">
                  <a:moveTo>
                    <a:pt x="145" y="30"/>
                  </a:moveTo>
                  <a:lnTo>
                    <a:pt x="140" y="41"/>
                  </a:lnTo>
                  <a:lnTo>
                    <a:pt x="136" y="56"/>
                  </a:lnTo>
                  <a:lnTo>
                    <a:pt x="131" y="76"/>
                  </a:lnTo>
                  <a:lnTo>
                    <a:pt x="126" y="99"/>
                  </a:lnTo>
                  <a:lnTo>
                    <a:pt x="122" y="125"/>
                  </a:lnTo>
                  <a:lnTo>
                    <a:pt x="118" y="154"/>
                  </a:lnTo>
                  <a:lnTo>
                    <a:pt x="114" y="183"/>
                  </a:lnTo>
                  <a:lnTo>
                    <a:pt x="112" y="214"/>
                  </a:lnTo>
                  <a:lnTo>
                    <a:pt x="109" y="245"/>
                  </a:lnTo>
                  <a:lnTo>
                    <a:pt x="107" y="277"/>
                  </a:lnTo>
                  <a:lnTo>
                    <a:pt x="106" y="307"/>
                  </a:lnTo>
                  <a:lnTo>
                    <a:pt x="106" y="336"/>
                  </a:lnTo>
                  <a:lnTo>
                    <a:pt x="106" y="364"/>
                  </a:lnTo>
                  <a:lnTo>
                    <a:pt x="107" y="389"/>
                  </a:lnTo>
                  <a:lnTo>
                    <a:pt x="109" y="410"/>
                  </a:lnTo>
                  <a:lnTo>
                    <a:pt x="113" y="429"/>
                  </a:lnTo>
                  <a:lnTo>
                    <a:pt x="9" y="408"/>
                  </a:lnTo>
                  <a:lnTo>
                    <a:pt x="5" y="389"/>
                  </a:lnTo>
                  <a:lnTo>
                    <a:pt x="3" y="366"/>
                  </a:lnTo>
                  <a:lnTo>
                    <a:pt x="0" y="341"/>
                  </a:lnTo>
                  <a:lnTo>
                    <a:pt x="0" y="313"/>
                  </a:lnTo>
                  <a:lnTo>
                    <a:pt x="0" y="283"/>
                  </a:lnTo>
                  <a:lnTo>
                    <a:pt x="2" y="252"/>
                  </a:lnTo>
                  <a:lnTo>
                    <a:pt x="4" y="220"/>
                  </a:lnTo>
                  <a:lnTo>
                    <a:pt x="6" y="187"/>
                  </a:lnTo>
                  <a:lnTo>
                    <a:pt x="9" y="156"/>
                  </a:lnTo>
                  <a:lnTo>
                    <a:pt x="12" y="125"/>
                  </a:lnTo>
                  <a:lnTo>
                    <a:pt x="17" y="97"/>
                  </a:lnTo>
                  <a:lnTo>
                    <a:pt x="21" y="71"/>
                  </a:lnTo>
                  <a:lnTo>
                    <a:pt x="25" y="47"/>
                  </a:lnTo>
                  <a:lnTo>
                    <a:pt x="30" y="26"/>
                  </a:lnTo>
                  <a:lnTo>
                    <a:pt x="35" y="11"/>
                  </a:lnTo>
                  <a:lnTo>
                    <a:pt x="40" y="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29"/>
            <p:cNvSpPr>
              <a:spLocks/>
            </p:cNvSpPr>
            <p:nvPr/>
          </p:nvSpPr>
          <p:spPr bwMode="auto">
            <a:xfrm>
              <a:off x="741" y="1991"/>
              <a:ext cx="337" cy="530"/>
            </a:xfrm>
            <a:custGeom>
              <a:avLst/>
              <a:gdLst/>
              <a:ahLst/>
              <a:cxnLst>
                <a:cxn ang="0">
                  <a:pos x="675" y="0"/>
                </a:cxn>
                <a:cxn ang="0">
                  <a:pos x="1012" y="152"/>
                </a:cxn>
                <a:cxn ang="0">
                  <a:pos x="1060" y="154"/>
                </a:cxn>
                <a:cxn ang="0">
                  <a:pos x="1109" y="161"/>
                </a:cxn>
                <a:cxn ang="0">
                  <a:pos x="1158" y="174"/>
                </a:cxn>
                <a:cxn ang="0">
                  <a:pos x="1206" y="195"/>
                </a:cxn>
                <a:cxn ang="0">
                  <a:pos x="1249" y="222"/>
                </a:cxn>
                <a:cxn ang="0">
                  <a:pos x="1289" y="258"/>
                </a:cxn>
                <a:cxn ang="0">
                  <a:pos x="1322" y="301"/>
                </a:cxn>
                <a:cxn ang="0">
                  <a:pos x="1350" y="353"/>
                </a:cxn>
                <a:cxn ang="0">
                  <a:pos x="1350" y="1614"/>
                </a:cxn>
                <a:cxn ang="0">
                  <a:pos x="1248" y="2118"/>
                </a:cxn>
                <a:cxn ang="0">
                  <a:pos x="573" y="1614"/>
                </a:cxn>
                <a:cxn ang="0">
                  <a:pos x="488" y="1611"/>
                </a:cxn>
                <a:cxn ang="0">
                  <a:pos x="488" y="1586"/>
                </a:cxn>
                <a:cxn ang="0">
                  <a:pos x="487" y="1543"/>
                </a:cxn>
                <a:cxn ang="0">
                  <a:pos x="484" y="1488"/>
                </a:cxn>
                <a:cxn ang="0">
                  <a:pos x="479" y="1428"/>
                </a:cxn>
                <a:cxn ang="0">
                  <a:pos x="472" y="1370"/>
                </a:cxn>
                <a:cxn ang="0">
                  <a:pos x="462" y="1321"/>
                </a:cxn>
                <a:cxn ang="0">
                  <a:pos x="447" y="1286"/>
                </a:cxn>
                <a:cxn ang="0">
                  <a:pos x="424" y="1272"/>
                </a:cxn>
                <a:cxn ang="0">
                  <a:pos x="379" y="1263"/>
                </a:cxn>
                <a:cxn ang="0">
                  <a:pos x="313" y="1257"/>
                </a:cxn>
                <a:cxn ang="0">
                  <a:pos x="238" y="1253"/>
                </a:cxn>
                <a:cxn ang="0">
                  <a:pos x="161" y="1252"/>
                </a:cxn>
                <a:cxn ang="0">
                  <a:pos x="91" y="1252"/>
                </a:cxn>
                <a:cxn ang="0">
                  <a:pos x="35" y="1252"/>
                </a:cxn>
                <a:cxn ang="0">
                  <a:pos x="3" y="1252"/>
                </a:cxn>
                <a:cxn ang="0">
                  <a:pos x="0" y="471"/>
                </a:cxn>
                <a:cxn ang="0">
                  <a:pos x="287" y="270"/>
                </a:cxn>
                <a:cxn ang="0">
                  <a:pos x="439" y="0"/>
                </a:cxn>
              </a:cxnLst>
              <a:rect l="0" t="0" r="r" b="b"/>
              <a:pathLst>
                <a:path w="1350" h="2118">
                  <a:moveTo>
                    <a:pt x="439" y="0"/>
                  </a:moveTo>
                  <a:lnTo>
                    <a:pt x="675" y="0"/>
                  </a:lnTo>
                  <a:lnTo>
                    <a:pt x="675" y="152"/>
                  </a:lnTo>
                  <a:lnTo>
                    <a:pt x="1012" y="152"/>
                  </a:lnTo>
                  <a:lnTo>
                    <a:pt x="1036" y="152"/>
                  </a:lnTo>
                  <a:lnTo>
                    <a:pt x="1060" y="154"/>
                  </a:lnTo>
                  <a:lnTo>
                    <a:pt x="1085" y="156"/>
                  </a:lnTo>
                  <a:lnTo>
                    <a:pt x="1109" y="161"/>
                  </a:lnTo>
                  <a:lnTo>
                    <a:pt x="1134" y="167"/>
                  </a:lnTo>
                  <a:lnTo>
                    <a:pt x="1158" y="174"/>
                  </a:lnTo>
                  <a:lnTo>
                    <a:pt x="1182" y="184"/>
                  </a:lnTo>
                  <a:lnTo>
                    <a:pt x="1206" y="195"/>
                  </a:lnTo>
                  <a:lnTo>
                    <a:pt x="1228" y="208"/>
                  </a:lnTo>
                  <a:lnTo>
                    <a:pt x="1249" y="222"/>
                  </a:lnTo>
                  <a:lnTo>
                    <a:pt x="1269" y="239"/>
                  </a:lnTo>
                  <a:lnTo>
                    <a:pt x="1289" y="258"/>
                  </a:lnTo>
                  <a:lnTo>
                    <a:pt x="1307" y="278"/>
                  </a:lnTo>
                  <a:lnTo>
                    <a:pt x="1322" y="301"/>
                  </a:lnTo>
                  <a:lnTo>
                    <a:pt x="1336" y="326"/>
                  </a:lnTo>
                  <a:lnTo>
                    <a:pt x="1350" y="353"/>
                  </a:lnTo>
                  <a:lnTo>
                    <a:pt x="1350" y="1092"/>
                  </a:lnTo>
                  <a:lnTo>
                    <a:pt x="1350" y="1614"/>
                  </a:lnTo>
                  <a:lnTo>
                    <a:pt x="1248" y="1614"/>
                  </a:lnTo>
                  <a:lnTo>
                    <a:pt x="1248" y="2118"/>
                  </a:lnTo>
                  <a:lnTo>
                    <a:pt x="573" y="2118"/>
                  </a:lnTo>
                  <a:lnTo>
                    <a:pt x="573" y="1614"/>
                  </a:lnTo>
                  <a:lnTo>
                    <a:pt x="489" y="1614"/>
                  </a:lnTo>
                  <a:lnTo>
                    <a:pt x="488" y="1611"/>
                  </a:lnTo>
                  <a:lnTo>
                    <a:pt x="488" y="1601"/>
                  </a:lnTo>
                  <a:lnTo>
                    <a:pt x="488" y="1586"/>
                  </a:lnTo>
                  <a:lnTo>
                    <a:pt x="488" y="1565"/>
                  </a:lnTo>
                  <a:lnTo>
                    <a:pt x="487" y="1543"/>
                  </a:lnTo>
                  <a:lnTo>
                    <a:pt x="485" y="1516"/>
                  </a:lnTo>
                  <a:lnTo>
                    <a:pt x="484" y="1488"/>
                  </a:lnTo>
                  <a:lnTo>
                    <a:pt x="482" y="1458"/>
                  </a:lnTo>
                  <a:lnTo>
                    <a:pt x="479" y="1428"/>
                  </a:lnTo>
                  <a:lnTo>
                    <a:pt x="476" y="1398"/>
                  </a:lnTo>
                  <a:lnTo>
                    <a:pt x="472" y="1370"/>
                  </a:lnTo>
                  <a:lnTo>
                    <a:pt x="468" y="1344"/>
                  </a:lnTo>
                  <a:lnTo>
                    <a:pt x="462" y="1321"/>
                  </a:lnTo>
                  <a:lnTo>
                    <a:pt x="454" y="1302"/>
                  </a:lnTo>
                  <a:lnTo>
                    <a:pt x="447" y="1286"/>
                  </a:lnTo>
                  <a:lnTo>
                    <a:pt x="439" y="1278"/>
                  </a:lnTo>
                  <a:lnTo>
                    <a:pt x="424" y="1272"/>
                  </a:lnTo>
                  <a:lnTo>
                    <a:pt x="404" y="1267"/>
                  </a:lnTo>
                  <a:lnTo>
                    <a:pt x="379" y="1263"/>
                  </a:lnTo>
                  <a:lnTo>
                    <a:pt x="348" y="1259"/>
                  </a:lnTo>
                  <a:lnTo>
                    <a:pt x="313" y="1257"/>
                  </a:lnTo>
                  <a:lnTo>
                    <a:pt x="276" y="1255"/>
                  </a:lnTo>
                  <a:lnTo>
                    <a:pt x="238" y="1253"/>
                  </a:lnTo>
                  <a:lnTo>
                    <a:pt x="199" y="1253"/>
                  </a:lnTo>
                  <a:lnTo>
                    <a:pt x="161" y="1252"/>
                  </a:lnTo>
                  <a:lnTo>
                    <a:pt x="124" y="1252"/>
                  </a:lnTo>
                  <a:lnTo>
                    <a:pt x="91" y="1252"/>
                  </a:lnTo>
                  <a:lnTo>
                    <a:pt x="61" y="1252"/>
                  </a:lnTo>
                  <a:lnTo>
                    <a:pt x="35" y="1252"/>
                  </a:lnTo>
                  <a:lnTo>
                    <a:pt x="16" y="1252"/>
                  </a:lnTo>
                  <a:lnTo>
                    <a:pt x="3" y="1252"/>
                  </a:lnTo>
                  <a:lnTo>
                    <a:pt x="0" y="1253"/>
                  </a:lnTo>
                  <a:lnTo>
                    <a:pt x="0" y="471"/>
                  </a:lnTo>
                  <a:lnTo>
                    <a:pt x="287" y="471"/>
                  </a:lnTo>
                  <a:lnTo>
                    <a:pt x="287" y="270"/>
                  </a:lnTo>
                  <a:lnTo>
                    <a:pt x="422" y="177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30"/>
            <p:cNvSpPr>
              <a:spLocks/>
            </p:cNvSpPr>
            <p:nvPr/>
          </p:nvSpPr>
          <p:spPr bwMode="auto">
            <a:xfrm>
              <a:off x="773" y="2110"/>
              <a:ext cx="1" cy="1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81"/>
                </a:cxn>
                <a:cxn ang="0">
                  <a:pos x="0" y="0"/>
                </a:cxn>
              </a:cxnLst>
              <a:rect l="0" t="0" r="r" b="b"/>
              <a:pathLst>
                <a:path h="781">
                  <a:moveTo>
                    <a:pt x="0" y="0"/>
                  </a:moveTo>
                  <a:lnTo>
                    <a:pt x="0" y="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Rectangle 31"/>
            <p:cNvSpPr>
              <a:spLocks noChangeArrowheads="1"/>
            </p:cNvSpPr>
            <p:nvPr/>
          </p:nvSpPr>
          <p:spPr bwMode="auto">
            <a:xfrm>
              <a:off x="850" y="1992"/>
              <a:ext cx="27" cy="3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32"/>
            <p:cNvSpPr>
              <a:spLocks/>
            </p:cNvSpPr>
            <p:nvPr/>
          </p:nvSpPr>
          <p:spPr bwMode="auto">
            <a:xfrm>
              <a:off x="879" y="2030"/>
              <a:ext cx="29" cy="307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17" y="1227"/>
                </a:cxn>
                <a:cxn ang="0">
                  <a:pos x="0" y="1227"/>
                </a:cxn>
                <a:cxn ang="0">
                  <a:pos x="117" y="0"/>
                </a:cxn>
              </a:cxnLst>
              <a:rect l="0" t="0" r="r" b="b"/>
              <a:pathLst>
                <a:path w="117" h="1227">
                  <a:moveTo>
                    <a:pt x="117" y="0"/>
                  </a:moveTo>
                  <a:lnTo>
                    <a:pt x="117" y="1227"/>
                  </a:lnTo>
                  <a:lnTo>
                    <a:pt x="0" y="1227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33"/>
            <p:cNvSpPr>
              <a:spLocks/>
            </p:cNvSpPr>
            <p:nvPr/>
          </p:nvSpPr>
          <p:spPr bwMode="auto">
            <a:xfrm>
              <a:off x="912" y="2280"/>
              <a:ext cx="110" cy="11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16" y="89"/>
                </a:cxn>
                <a:cxn ang="0">
                  <a:pos x="36" y="93"/>
                </a:cxn>
                <a:cxn ang="0">
                  <a:pos x="62" y="97"/>
                </a:cxn>
                <a:cxn ang="0">
                  <a:pos x="92" y="99"/>
                </a:cxn>
                <a:cxn ang="0">
                  <a:pos x="124" y="99"/>
                </a:cxn>
                <a:cxn ang="0">
                  <a:pos x="160" y="98"/>
                </a:cxn>
                <a:cxn ang="0">
                  <a:pos x="196" y="96"/>
                </a:cxn>
                <a:cxn ang="0">
                  <a:pos x="233" y="92"/>
                </a:cxn>
                <a:cxn ang="0">
                  <a:pos x="269" y="86"/>
                </a:cxn>
                <a:cxn ang="0">
                  <a:pos x="305" y="79"/>
                </a:cxn>
                <a:cxn ang="0">
                  <a:pos x="339" y="71"/>
                </a:cxn>
                <a:cxn ang="0">
                  <a:pos x="369" y="60"/>
                </a:cxn>
                <a:cxn ang="0">
                  <a:pos x="395" y="48"/>
                </a:cxn>
                <a:cxn ang="0">
                  <a:pos x="416" y="34"/>
                </a:cxn>
                <a:cxn ang="0">
                  <a:pos x="432" y="17"/>
                </a:cxn>
                <a:cxn ang="0">
                  <a:pos x="443" y="0"/>
                </a:cxn>
                <a:cxn ang="0">
                  <a:pos x="443" y="458"/>
                </a:cxn>
                <a:cxn ang="0">
                  <a:pos x="0" y="84"/>
                </a:cxn>
              </a:cxnLst>
              <a:rect l="0" t="0" r="r" b="b"/>
              <a:pathLst>
                <a:path w="443" h="458">
                  <a:moveTo>
                    <a:pt x="0" y="84"/>
                  </a:moveTo>
                  <a:lnTo>
                    <a:pt x="16" y="89"/>
                  </a:lnTo>
                  <a:lnTo>
                    <a:pt x="36" y="93"/>
                  </a:lnTo>
                  <a:lnTo>
                    <a:pt x="62" y="97"/>
                  </a:lnTo>
                  <a:lnTo>
                    <a:pt x="92" y="99"/>
                  </a:lnTo>
                  <a:lnTo>
                    <a:pt x="124" y="99"/>
                  </a:lnTo>
                  <a:lnTo>
                    <a:pt x="160" y="98"/>
                  </a:lnTo>
                  <a:lnTo>
                    <a:pt x="196" y="96"/>
                  </a:lnTo>
                  <a:lnTo>
                    <a:pt x="233" y="92"/>
                  </a:lnTo>
                  <a:lnTo>
                    <a:pt x="269" y="86"/>
                  </a:lnTo>
                  <a:lnTo>
                    <a:pt x="305" y="79"/>
                  </a:lnTo>
                  <a:lnTo>
                    <a:pt x="339" y="71"/>
                  </a:lnTo>
                  <a:lnTo>
                    <a:pt x="369" y="60"/>
                  </a:lnTo>
                  <a:lnTo>
                    <a:pt x="395" y="48"/>
                  </a:lnTo>
                  <a:lnTo>
                    <a:pt x="416" y="34"/>
                  </a:lnTo>
                  <a:lnTo>
                    <a:pt x="432" y="17"/>
                  </a:lnTo>
                  <a:lnTo>
                    <a:pt x="443" y="0"/>
                  </a:lnTo>
                  <a:lnTo>
                    <a:pt x="443" y="45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34"/>
            <p:cNvSpPr>
              <a:spLocks/>
            </p:cNvSpPr>
            <p:nvPr/>
          </p:nvSpPr>
          <p:spPr bwMode="auto">
            <a:xfrm>
              <a:off x="1024" y="2265"/>
              <a:ext cx="53" cy="25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13" y="96"/>
                </a:cxn>
                <a:cxn ang="0">
                  <a:pos x="28" y="99"/>
                </a:cxn>
                <a:cxn ang="0">
                  <a:pos x="46" y="98"/>
                </a:cxn>
                <a:cxn ang="0">
                  <a:pos x="63" y="95"/>
                </a:cxn>
                <a:cxn ang="0">
                  <a:pos x="82" y="92"/>
                </a:cxn>
                <a:cxn ang="0">
                  <a:pos x="100" y="86"/>
                </a:cxn>
                <a:cxn ang="0">
                  <a:pos x="118" y="79"/>
                </a:cxn>
                <a:cxn ang="0">
                  <a:pos x="136" y="71"/>
                </a:cxn>
                <a:cxn ang="0">
                  <a:pos x="153" y="62"/>
                </a:cxn>
                <a:cxn ang="0">
                  <a:pos x="168" y="52"/>
                </a:cxn>
                <a:cxn ang="0">
                  <a:pos x="182" y="43"/>
                </a:cxn>
                <a:cxn ang="0">
                  <a:pos x="193" y="33"/>
                </a:cxn>
                <a:cxn ang="0">
                  <a:pos x="203" y="24"/>
                </a:cxn>
                <a:cxn ang="0">
                  <a:pos x="210" y="15"/>
                </a:cxn>
                <a:cxn ang="0">
                  <a:pos x="213" y="7"/>
                </a:cxn>
                <a:cxn ang="0">
                  <a:pos x="214" y="0"/>
                </a:cxn>
                <a:cxn ang="0">
                  <a:pos x="0" y="93"/>
                </a:cxn>
              </a:cxnLst>
              <a:rect l="0" t="0" r="r" b="b"/>
              <a:pathLst>
                <a:path w="214" h="99">
                  <a:moveTo>
                    <a:pt x="0" y="93"/>
                  </a:moveTo>
                  <a:lnTo>
                    <a:pt x="13" y="96"/>
                  </a:lnTo>
                  <a:lnTo>
                    <a:pt x="28" y="99"/>
                  </a:lnTo>
                  <a:lnTo>
                    <a:pt x="46" y="98"/>
                  </a:lnTo>
                  <a:lnTo>
                    <a:pt x="63" y="95"/>
                  </a:lnTo>
                  <a:lnTo>
                    <a:pt x="82" y="92"/>
                  </a:lnTo>
                  <a:lnTo>
                    <a:pt x="100" y="86"/>
                  </a:lnTo>
                  <a:lnTo>
                    <a:pt x="118" y="79"/>
                  </a:lnTo>
                  <a:lnTo>
                    <a:pt x="136" y="71"/>
                  </a:lnTo>
                  <a:lnTo>
                    <a:pt x="153" y="62"/>
                  </a:lnTo>
                  <a:lnTo>
                    <a:pt x="168" y="52"/>
                  </a:lnTo>
                  <a:lnTo>
                    <a:pt x="182" y="43"/>
                  </a:lnTo>
                  <a:lnTo>
                    <a:pt x="193" y="33"/>
                  </a:lnTo>
                  <a:lnTo>
                    <a:pt x="203" y="24"/>
                  </a:lnTo>
                  <a:lnTo>
                    <a:pt x="210" y="15"/>
                  </a:lnTo>
                  <a:lnTo>
                    <a:pt x="213" y="7"/>
                  </a:lnTo>
                  <a:lnTo>
                    <a:pt x="214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35"/>
            <p:cNvSpPr>
              <a:spLocks/>
            </p:cNvSpPr>
            <p:nvPr/>
          </p:nvSpPr>
          <p:spPr bwMode="auto">
            <a:xfrm>
              <a:off x="883" y="2395"/>
              <a:ext cx="16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5" y="0"/>
                </a:cxn>
                <a:cxn ang="0">
                  <a:pos x="0" y="0"/>
                </a:cxn>
              </a:cxnLst>
              <a:rect l="0" t="0" r="r" b="b"/>
              <a:pathLst>
                <a:path w="675">
                  <a:moveTo>
                    <a:pt x="0" y="0"/>
                  </a:moveTo>
                  <a:lnTo>
                    <a:pt x="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36"/>
            <p:cNvSpPr>
              <a:spLocks/>
            </p:cNvSpPr>
            <p:nvPr/>
          </p:nvSpPr>
          <p:spPr bwMode="auto">
            <a:xfrm>
              <a:off x="813" y="2109"/>
              <a:ext cx="36" cy="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4"/>
                </a:cxn>
                <a:cxn ang="0">
                  <a:pos x="21" y="33"/>
                </a:cxn>
                <a:cxn ang="0">
                  <a:pos x="33" y="56"/>
                </a:cxn>
                <a:cxn ang="0">
                  <a:pos x="46" y="80"/>
                </a:cxn>
                <a:cxn ang="0">
                  <a:pos x="58" y="106"/>
                </a:cxn>
                <a:cxn ang="0">
                  <a:pos x="72" y="135"/>
                </a:cxn>
                <a:cxn ang="0">
                  <a:pos x="84" y="163"/>
                </a:cxn>
                <a:cxn ang="0">
                  <a:pos x="94" y="193"/>
                </a:cxn>
                <a:cxn ang="0">
                  <a:pos x="105" y="223"/>
                </a:cxn>
                <a:cxn ang="0">
                  <a:pos x="116" y="253"/>
                </a:cxn>
                <a:cxn ang="0">
                  <a:pos x="124" y="281"/>
                </a:cxn>
                <a:cxn ang="0">
                  <a:pos x="131" y="309"/>
                </a:cxn>
                <a:cxn ang="0">
                  <a:pos x="137" y="334"/>
                </a:cxn>
                <a:cxn ang="0">
                  <a:pos x="141" y="358"/>
                </a:cxn>
                <a:cxn ang="0">
                  <a:pos x="143" y="377"/>
                </a:cxn>
                <a:cxn ang="0">
                  <a:pos x="143" y="395"/>
                </a:cxn>
                <a:cxn ang="0">
                  <a:pos x="0" y="0"/>
                </a:cxn>
              </a:cxnLst>
              <a:rect l="0" t="0" r="r" b="b"/>
              <a:pathLst>
                <a:path w="143" h="395">
                  <a:moveTo>
                    <a:pt x="0" y="0"/>
                  </a:moveTo>
                  <a:lnTo>
                    <a:pt x="11" y="14"/>
                  </a:lnTo>
                  <a:lnTo>
                    <a:pt x="21" y="33"/>
                  </a:lnTo>
                  <a:lnTo>
                    <a:pt x="33" y="56"/>
                  </a:lnTo>
                  <a:lnTo>
                    <a:pt x="46" y="80"/>
                  </a:lnTo>
                  <a:lnTo>
                    <a:pt x="58" y="106"/>
                  </a:lnTo>
                  <a:lnTo>
                    <a:pt x="72" y="135"/>
                  </a:lnTo>
                  <a:lnTo>
                    <a:pt x="84" y="163"/>
                  </a:lnTo>
                  <a:lnTo>
                    <a:pt x="94" y="193"/>
                  </a:lnTo>
                  <a:lnTo>
                    <a:pt x="105" y="223"/>
                  </a:lnTo>
                  <a:lnTo>
                    <a:pt x="116" y="253"/>
                  </a:lnTo>
                  <a:lnTo>
                    <a:pt x="124" y="281"/>
                  </a:lnTo>
                  <a:lnTo>
                    <a:pt x="131" y="309"/>
                  </a:lnTo>
                  <a:lnTo>
                    <a:pt x="137" y="334"/>
                  </a:lnTo>
                  <a:lnTo>
                    <a:pt x="141" y="358"/>
                  </a:lnTo>
                  <a:lnTo>
                    <a:pt x="143" y="377"/>
                  </a:lnTo>
                  <a:lnTo>
                    <a:pt x="143" y="3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Rectangle 37"/>
            <p:cNvSpPr>
              <a:spLocks noChangeArrowheads="1"/>
            </p:cNvSpPr>
            <p:nvPr/>
          </p:nvSpPr>
          <p:spPr bwMode="auto">
            <a:xfrm>
              <a:off x="692" y="2179"/>
              <a:ext cx="49" cy="6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Rectangle 38"/>
            <p:cNvSpPr>
              <a:spLocks noChangeArrowheads="1"/>
            </p:cNvSpPr>
            <p:nvPr/>
          </p:nvSpPr>
          <p:spPr bwMode="auto">
            <a:xfrm>
              <a:off x="576" y="2188"/>
              <a:ext cx="87" cy="4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Rectangle 39"/>
            <p:cNvSpPr>
              <a:spLocks noChangeArrowheads="1"/>
            </p:cNvSpPr>
            <p:nvPr/>
          </p:nvSpPr>
          <p:spPr bwMode="auto">
            <a:xfrm>
              <a:off x="663" y="2195"/>
              <a:ext cx="18" cy="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Rectangle 40"/>
            <p:cNvSpPr>
              <a:spLocks noChangeArrowheads="1"/>
            </p:cNvSpPr>
            <p:nvPr/>
          </p:nvSpPr>
          <p:spPr bwMode="auto">
            <a:xfrm>
              <a:off x="682" y="2203"/>
              <a:ext cx="9" cy="16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Rectangle 41"/>
            <p:cNvSpPr>
              <a:spLocks noChangeArrowheads="1"/>
            </p:cNvSpPr>
            <p:nvPr/>
          </p:nvSpPr>
          <p:spPr bwMode="auto">
            <a:xfrm>
              <a:off x="579" y="2157"/>
              <a:ext cx="49" cy="2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42"/>
            <p:cNvSpPr>
              <a:spLocks/>
            </p:cNvSpPr>
            <p:nvPr/>
          </p:nvSpPr>
          <p:spPr bwMode="auto">
            <a:xfrm>
              <a:off x="591" y="2158"/>
              <a:ext cx="1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43"/>
            <p:cNvSpPr>
              <a:spLocks/>
            </p:cNvSpPr>
            <p:nvPr/>
          </p:nvSpPr>
          <p:spPr bwMode="auto">
            <a:xfrm>
              <a:off x="617" y="2157"/>
              <a:ext cx="1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0"/>
                </a:cxn>
              </a:cxnLst>
              <a:rect l="0" t="0" r="r" b="b"/>
              <a:pathLst>
                <a:path h="76">
                  <a:moveTo>
                    <a:pt x="0" y="0"/>
                  </a:moveTo>
                  <a:lnTo>
                    <a:pt x="0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Rectangle 44"/>
            <p:cNvSpPr>
              <a:spLocks noChangeArrowheads="1"/>
            </p:cNvSpPr>
            <p:nvPr/>
          </p:nvSpPr>
          <p:spPr bwMode="auto">
            <a:xfrm>
              <a:off x="765" y="1838"/>
              <a:ext cx="49" cy="2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45"/>
            <p:cNvSpPr>
              <a:spLocks/>
            </p:cNvSpPr>
            <p:nvPr/>
          </p:nvSpPr>
          <p:spPr bwMode="auto">
            <a:xfrm>
              <a:off x="776" y="1839"/>
              <a:ext cx="1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h="80">
                  <a:moveTo>
                    <a:pt x="0" y="0"/>
                  </a:move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46"/>
            <p:cNvSpPr>
              <a:spLocks/>
            </p:cNvSpPr>
            <p:nvPr/>
          </p:nvSpPr>
          <p:spPr bwMode="auto">
            <a:xfrm>
              <a:off x="803" y="1838"/>
              <a:ext cx="1" cy="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5"/>
                </a:cxn>
                <a:cxn ang="0">
                  <a:pos x="0" y="0"/>
                </a:cxn>
              </a:cxnLst>
              <a:rect l="0" t="0" r="r" b="b"/>
              <a:pathLst>
                <a:path h="75">
                  <a:moveTo>
                    <a:pt x="0" y="0"/>
                  </a:moveTo>
                  <a:lnTo>
                    <a:pt x="0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763" y="1772"/>
              <a:ext cx="80" cy="5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48"/>
            <p:cNvSpPr>
              <a:spLocks/>
            </p:cNvSpPr>
            <p:nvPr/>
          </p:nvSpPr>
          <p:spPr bwMode="auto">
            <a:xfrm>
              <a:off x="903" y="1572"/>
              <a:ext cx="297" cy="183"/>
            </a:xfrm>
            <a:custGeom>
              <a:avLst/>
              <a:gdLst/>
              <a:ahLst/>
              <a:cxnLst>
                <a:cxn ang="0">
                  <a:pos x="0" y="733"/>
                </a:cxn>
                <a:cxn ang="0">
                  <a:pos x="51" y="94"/>
                </a:cxn>
                <a:cxn ang="0">
                  <a:pos x="52" y="90"/>
                </a:cxn>
                <a:cxn ang="0">
                  <a:pos x="53" y="86"/>
                </a:cxn>
                <a:cxn ang="0">
                  <a:pos x="54" y="80"/>
                </a:cxn>
                <a:cxn ang="0">
                  <a:pos x="57" y="73"/>
                </a:cxn>
                <a:cxn ang="0">
                  <a:pos x="58" y="64"/>
                </a:cxn>
                <a:cxn ang="0">
                  <a:pos x="60" y="56"/>
                </a:cxn>
                <a:cxn ang="0">
                  <a:pos x="64" y="48"/>
                </a:cxn>
                <a:cxn ang="0">
                  <a:pos x="67" y="39"/>
                </a:cxn>
                <a:cxn ang="0">
                  <a:pos x="72" y="31"/>
                </a:cxn>
                <a:cxn ang="0">
                  <a:pos x="78" y="22"/>
                </a:cxn>
                <a:cxn ang="0">
                  <a:pos x="85" y="15"/>
                </a:cxn>
                <a:cxn ang="0">
                  <a:pos x="94" y="9"/>
                </a:cxn>
                <a:cxn ang="0">
                  <a:pos x="103" y="5"/>
                </a:cxn>
                <a:cxn ang="0">
                  <a:pos x="114" y="1"/>
                </a:cxn>
                <a:cxn ang="0">
                  <a:pos x="127" y="0"/>
                </a:cxn>
                <a:cxn ang="0">
                  <a:pos x="143" y="1"/>
                </a:cxn>
                <a:cxn ang="0">
                  <a:pos x="1055" y="1"/>
                </a:cxn>
                <a:cxn ang="0">
                  <a:pos x="1064" y="2"/>
                </a:cxn>
                <a:cxn ang="0">
                  <a:pos x="1074" y="3"/>
                </a:cxn>
                <a:cxn ang="0">
                  <a:pos x="1082" y="7"/>
                </a:cxn>
                <a:cxn ang="0">
                  <a:pos x="1091" y="11"/>
                </a:cxn>
                <a:cxn ang="0">
                  <a:pos x="1099" y="14"/>
                </a:cxn>
                <a:cxn ang="0">
                  <a:pos x="1106" y="19"/>
                </a:cxn>
                <a:cxn ang="0">
                  <a:pos x="1114" y="25"/>
                </a:cxn>
                <a:cxn ang="0">
                  <a:pos x="1120" y="31"/>
                </a:cxn>
                <a:cxn ang="0">
                  <a:pos x="1124" y="38"/>
                </a:cxn>
                <a:cxn ang="0">
                  <a:pos x="1129" y="45"/>
                </a:cxn>
                <a:cxn ang="0">
                  <a:pos x="1134" y="53"/>
                </a:cxn>
                <a:cxn ang="0">
                  <a:pos x="1136" y="62"/>
                </a:cxn>
                <a:cxn ang="0">
                  <a:pos x="1140" y="71"/>
                </a:cxn>
                <a:cxn ang="0">
                  <a:pos x="1141" y="81"/>
                </a:cxn>
                <a:cxn ang="0">
                  <a:pos x="1142" y="92"/>
                </a:cxn>
                <a:cxn ang="0">
                  <a:pos x="1143" y="102"/>
                </a:cxn>
                <a:cxn ang="0">
                  <a:pos x="1185" y="733"/>
                </a:cxn>
                <a:cxn ang="0">
                  <a:pos x="0" y="733"/>
                </a:cxn>
              </a:cxnLst>
              <a:rect l="0" t="0" r="r" b="b"/>
              <a:pathLst>
                <a:path w="1185" h="733">
                  <a:moveTo>
                    <a:pt x="0" y="733"/>
                  </a:moveTo>
                  <a:lnTo>
                    <a:pt x="51" y="94"/>
                  </a:lnTo>
                  <a:lnTo>
                    <a:pt x="52" y="90"/>
                  </a:lnTo>
                  <a:lnTo>
                    <a:pt x="53" y="86"/>
                  </a:lnTo>
                  <a:lnTo>
                    <a:pt x="54" y="80"/>
                  </a:lnTo>
                  <a:lnTo>
                    <a:pt x="57" y="73"/>
                  </a:lnTo>
                  <a:lnTo>
                    <a:pt x="58" y="64"/>
                  </a:lnTo>
                  <a:lnTo>
                    <a:pt x="60" y="56"/>
                  </a:lnTo>
                  <a:lnTo>
                    <a:pt x="64" y="48"/>
                  </a:lnTo>
                  <a:lnTo>
                    <a:pt x="67" y="39"/>
                  </a:lnTo>
                  <a:lnTo>
                    <a:pt x="72" y="31"/>
                  </a:lnTo>
                  <a:lnTo>
                    <a:pt x="78" y="22"/>
                  </a:lnTo>
                  <a:lnTo>
                    <a:pt x="85" y="15"/>
                  </a:lnTo>
                  <a:lnTo>
                    <a:pt x="94" y="9"/>
                  </a:lnTo>
                  <a:lnTo>
                    <a:pt x="103" y="5"/>
                  </a:lnTo>
                  <a:lnTo>
                    <a:pt x="114" y="1"/>
                  </a:lnTo>
                  <a:lnTo>
                    <a:pt x="127" y="0"/>
                  </a:lnTo>
                  <a:lnTo>
                    <a:pt x="143" y="1"/>
                  </a:lnTo>
                  <a:lnTo>
                    <a:pt x="1055" y="1"/>
                  </a:lnTo>
                  <a:lnTo>
                    <a:pt x="1064" y="2"/>
                  </a:lnTo>
                  <a:lnTo>
                    <a:pt x="1074" y="3"/>
                  </a:lnTo>
                  <a:lnTo>
                    <a:pt x="1082" y="7"/>
                  </a:lnTo>
                  <a:lnTo>
                    <a:pt x="1091" y="11"/>
                  </a:lnTo>
                  <a:lnTo>
                    <a:pt x="1099" y="14"/>
                  </a:lnTo>
                  <a:lnTo>
                    <a:pt x="1106" y="19"/>
                  </a:lnTo>
                  <a:lnTo>
                    <a:pt x="1114" y="25"/>
                  </a:lnTo>
                  <a:lnTo>
                    <a:pt x="1120" y="31"/>
                  </a:lnTo>
                  <a:lnTo>
                    <a:pt x="1124" y="38"/>
                  </a:lnTo>
                  <a:lnTo>
                    <a:pt x="1129" y="45"/>
                  </a:lnTo>
                  <a:lnTo>
                    <a:pt x="1134" y="53"/>
                  </a:lnTo>
                  <a:lnTo>
                    <a:pt x="1136" y="62"/>
                  </a:lnTo>
                  <a:lnTo>
                    <a:pt x="1140" y="71"/>
                  </a:lnTo>
                  <a:lnTo>
                    <a:pt x="1141" y="81"/>
                  </a:lnTo>
                  <a:lnTo>
                    <a:pt x="1142" y="92"/>
                  </a:lnTo>
                  <a:lnTo>
                    <a:pt x="1143" y="102"/>
                  </a:lnTo>
                  <a:lnTo>
                    <a:pt x="1185" y="733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Rectangle 49"/>
            <p:cNvSpPr>
              <a:spLocks noChangeArrowheads="1"/>
            </p:cNvSpPr>
            <p:nvPr/>
          </p:nvSpPr>
          <p:spPr bwMode="auto">
            <a:xfrm>
              <a:off x="843" y="1790"/>
              <a:ext cx="25" cy="3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Rectangle 50"/>
            <p:cNvSpPr>
              <a:spLocks noChangeArrowheads="1"/>
            </p:cNvSpPr>
            <p:nvPr/>
          </p:nvSpPr>
          <p:spPr bwMode="auto">
            <a:xfrm>
              <a:off x="890" y="1754"/>
              <a:ext cx="321" cy="2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51"/>
            <p:cNvSpPr>
              <a:spLocks/>
            </p:cNvSpPr>
            <p:nvPr/>
          </p:nvSpPr>
          <p:spPr bwMode="auto">
            <a:xfrm>
              <a:off x="917" y="1794"/>
              <a:ext cx="19" cy="38"/>
            </a:xfrm>
            <a:custGeom>
              <a:avLst/>
              <a:gdLst/>
              <a:ahLst/>
              <a:cxnLst>
                <a:cxn ang="0">
                  <a:pos x="60" y="151"/>
                </a:cxn>
                <a:cxn ang="0">
                  <a:pos x="65" y="143"/>
                </a:cxn>
                <a:cxn ang="0">
                  <a:pos x="70" y="135"/>
                </a:cxn>
                <a:cxn ang="0">
                  <a:pos x="73" y="124"/>
                </a:cxn>
                <a:cxn ang="0">
                  <a:pos x="76" y="112"/>
                </a:cxn>
                <a:cxn ang="0">
                  <a:pos x="77" y="100"/>
                </a:cxn>
                <a:cxn ang="0">
                  <a:pos x="77" y="88"/>
                </a:cxn>
                <a:cxn ang="0">
                  <a:pos x="75" y="75"/>
                </a:cxn>
                <a:cxn ang="0">
                  <a:pos x="72" y="62"/>
                </a:cxn>
                <a:cxn ang="0">
                  <a:pos x="69" y="50"/>
                </a:cxn>
                <a:cxn ang="0">
                  <a:pos x="63" y="38"/>
                </a:cxn>
                <a:cxn ang="0">
                  <a:pos x="55" y="28"/>
                </a:cxn>
                <a:cxn ang="0">
                  <a:pos x="48" y="18"/>
                </a:cxn>
                <a:cxn ang="0">
                  <a:pos x="37" y="11"/>
                </a:cxn>
                <a:cxn ang="0">
                  <a:pos x="27" y="5"/>
                </a:cxn>
                <a:cxn ang="0">
                  <a:pos x="13" y="1"/>
                </a:cxn>
                <a:cxn ang="0">
                  <a:pos x="0" y="0"/>
                </a:cxn>
                <a:cxn ang="0">
                  <a:pos x="60" y="151"/>
                </a:cxn>
              </a:cxnLst>
              <a:rect l="0" t="0" r="r" b="b"/>
              <a:pathLst>
                <a:path w="77" h="151">
                  <a:moveTo>
                    <a:pt x="60" y="151"/>
                  </a:moveTo>
                  <a:lnTo>
                    <a:pt x="65" y="143"/>
                  </a:lnTo>
                  <a:lnTo>
                    <a:pt x="70" y="135"/>
                  </a:lnTo>
                  <a:lnTo>
                    <a:pt x="73" y="124"/>
                  </a:lnTo>
                  <a:lnTo>
                    <a:pt x="76" y="112"/>
                  </a:lnTo>
                  <a:lnTo>
                    <a:pt x="77" y="100"/>
                  </a:lnTo>
                  <a:lnTo>
                    <a:pt x="77" y="88"/>
                  </a:lnTo>
                  <a:lnTo>
                    <a:pt x="75" y="75"/>
                  </a:lnTo>
                  <a:lnTo>
                    <a:pt x="72" y="62"/>
                  </a:lnTo>
                  <a:lnTo>
                    <a:pt x="69" y="50"/>
                  </a:lnTo>
                  <a:lnTo>
                    <a:pt x="63" y="38"/>
                  </a:lnTo>
                  <a:lnTo>
                    <a:pt x="55" y="28"/>
                  </a:lnTo>
                  <a:lnTo>
                    <a:pt x="48" y="18"/>
                  </a:lnTo>
                  <a:lnTo>
                    <a:pt x="37" y="11"/>
                  </a:lnTo>
                  <a:lnTo>
                    <a:pt x="27" y="5"/>
                  </a:lnTo>
                  <a:lnTo>
                    <a:pt x="13" y="1"/>
                  </a:lnTo>
                  <a:lnTo>
                    <a:pt x="0" y="0"/>
                  </a:lnTo>
                  <a:lnTo>
                    <a:pt x="60" y="15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Rectangle 52"/>
            <p:cNvSpPr>
              <a:spLocks noChangeArrowheads="1"/>
            </p:cNvSpPr>
            <p:nvPr/>
          </p:nvSpPr>
          <p:spPr bwMode="auto">
            <a:xfrm>
              <a:off x="904" y="1782"/>
              <a:ext cx="111" cy="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Rectangle 53"/>
            <p:cNvSpPr>
              <a:spLocks noChangeArrowheads="1"/>
            </p:cNvSpPr>
            <p:nvPr/>
          </p:nvSpPr>
          <p:spPr bwMode="auto">
            <a:xfrm>
              <a:off x="899" y="1786"/>
              <a:ext cx="9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Rectangle 54"/>
            <p:cNvSpPr>
              <a:spLocks noChangeArrowheads="1"/>
            </p:cNvSpPr>
            <p:nvPr/>
          </p:nvSpPr>
          <p:spPr bwMode="auto">
            <a:xfrm>
              <a:off x="1211" y="1754"/>
              <a:ext cx="27" cy="14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Rectangle 55"/>
            <p:cNvSpPr>
              <a:spLocks noChangeArrowheads="1"/>
            </p:cNvSpPr>
            <p:nvPr/>
          </p:nvSpPr>
          <p:spPr bwMode="auto">
            <a:xfrm>
              <a:off x="1078" y="2088"/>
              <a:ext cx="3" cy="172"/>
            </a:xfrm>
            <a:prstGeom prst="rect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Rectangle 56"/>
            <p:cNvSpPr>
              <a:spLocks noChangeArrowheads="1"/>
            </p:cNvSpPr>
            <p:nvPr/>
          </p:nvSpPr>
          <p:spPr bwMode="auto">
            <a:xfrm>
              <a:off x="1081" y="2107"/>
              <a:ext cx="83" cy="14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57"/>
            <p:cNvSpPr>
              <a:spLocks/>
            </p:cNvSpPr>
            <p:nvPr/>
          </p:nvSpPr>
          <p:spPr bwMode="auto">
            <a:xfrm>
              <a:off x="1136" y="2107"/>
              <a:ext cx="1" cy="1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02"/>
                </a:cxn>
                <a:cxn ang="0">
                  <a:pos x="0" y="0"/>
                </a:cxn>
              </a:cxnLst>
              <a:rect l="0" t="0" r="r" b="b"/>
              <a:pathLst>
                <a:path h="602">
                  <a:moveTo>
                    <a:pt x="0" y="0"/>
                  </a:moveTo>
                  <a:lnTo>
                    <a:pt x="0" y="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Rectangle 58"/>
            <p:cNvSpPr>
              <a:spLocks noChangeArrowheads="1"/>
            </p:cNvSpPr>
            <p:nvPr/>
          </p:nvSpPr>
          <p:spPr bwMode="auto">
            <a:xfrm>
              <a:off x="1238" y="1754"/>
              <a:ext cx="71" cy="93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59"/>
            <p:cNvSpPr>
              <a:spLocks/>
            </p:cNvSpPr>
            <p:nvPr/>
          </p:nvSpPr>
          <p:spPr bwMode="auto">
            <a:xfrm>
              <a:off x="1393" y="2049"/>
              <a:ext cx="43" cy="43"/>
            </a:xfrm>
            <a:custGeom>
              <a:avLst/>
              <a:gdLst/>
              <a:ahLst/>
              <a:cxnLst>
                <a:cxn ang="0">
                  <a:pos x="95" y="171"/>
                </a:cxn>
                <a:cxn ang="0">
                  <a:pos x="112" y="167"/>
                </a:cxn>
                <a:cxn ang="0">
                  <a:pos x="127" y="161"/>
                </a:cxn>
                <a:cxn ang="0">
                  <a:pos x="140" y="152"/>
                </a:cxn>
                <a:cxn ang="0">
                  <a:pos x="152" y="140"/>
                </a:cxn>
                <a:cxn ang="0">
                  <a:pos x="162" y="127"/>
                </a:cxn>
                <a:cxn ang="0">
                  <a:pos x="168" y="111"/>
                </a:cxn>
                <a:cxn ang="0">
                  <a:pos x="172" y="95"/>
                </a:cxn>
                <a:cxn ang="0">
                  <a:pos x="172" y="77"/>
                </a:cxn>
                <a:cxn ang="0">
                  <a:pos x="168" y="60"/>
                </a:cxn>
                <a:cxn ang="0">
                  <a:pos x="162" y="45"/>
                </a:cxn>
                <a:cxn ang="0">
                  <a:pos x="152" y="31"/>
                </a:cxn>
                <a:cxn ang="0">
                  <a:pos x="140" y="20"/>
                </a:cxn>
                <a:cxn ang="0">
                  <a:pos x="127" y="10"/>
                </a:cxn>
                <a:cxn ang="0">
                  <a:pos x="112" y="4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60" y="4"/>
                </a:cxn>
                <a:cxn ang="0">
                  <a:pos x="45" y="10"/>
                </a:cxn>
                <a:cxn ang="0">
                  <a:pos x="31" y="20"/>
                </a:cxn>
                <a:cxn ang="0">
                  <a:pos x="20" y="31"/>
                </a:cxn>
                <a:cxn ang="0">
                  <a:pos x="10" y="45"/>
                </a:cxn>
                <a:cxn ang="0">
                  <a:pos x="4" y="60"/>
                </a:cxn>
                <a:cxn ang="0">
                  <a:pos x="0" y="77"/>
                </a:cxn>
                <a:cxn ang="0">
                  <a:pos x="0" y="95"/>
                </a:cxn>
                <a:cxn ang="0">
                  <a:pos x="4" y="111"/>
                </a:cxn>
                <a:cxn ang="0">
                  <a:pos x="10" y="127"/>
                </a:cxn>
                <a:cxn ang="0">
                  <a:pos x="20" y="140"/>
                </a:cxn>
                <a:cxn ang="0">
                  <a:pos x="31" y="152"/>
                </a:cxn>
                <a:cxn ang="0">
                  <a:pos x="45" y="161"/>
                </a:cxn>
                <a:cxn ang="0">
                  <a:pos x="60" y="167"/>
                </a:cxn>
                <a:cxn ang="0">
                  <a:pos x="77" y="171"/>
                </a:cxn>
              </a:cxnLst>
              <a:rect l="0" t="0" r="r" b="b"/>
              <a:pathLst>
                <a:path w="173" h="172">
                  <a:moveTo>
                    <a:pt x="87" y="172"/>
                  </a:moveTo>
                  <a:lnTo>
                    <a:pt x="95" y="171"/>
                  </a:lnTo>
                  <a:lnTo>
                    <a:pt x="103" y="170"/>
                  </a:lnTo>
                  <a:lnTo>
                    <a:pt x="112" y="167"/>
                  </a:lnTo>
                  <a:lnTo>
                    <a:pt x="120" y="165"/>
                  </a:lnTo>
                  <a:lnTo>
                    <a:pt x="127" y="161"/>
                  </a:lnTo>
                  <a:lnTo>
                    <a:pt x="134" y="157"/>
                  </a:lnTo>
                  <a:lnTo>
                    <a:pt x="140" y="152"/>
                  </a:lnTo>
                  <a:lnTo>
                    <a:pt x="148" y="147"/>
                  </a:lnTo>
                  <a:lnTo>
                    <a:pt x="152" y="140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6" y="120"/>
                  </a:lnTo>
                  <a:lnTo>
                    <a:pt x="168" y="111"/>
                  </a:lnTo>
                  <a:lnTo>
                    <a:pt x="170" y="103"/>
                  </a:lnTo>
                  <a:lnTo>
                    <a:pt x="172" y="95"/>
                  </a:lnTo>
                  <a:lnTo>
                    <a:pt x="173" y="86"/>
                  </a:lnTo>
                  <a:lnTo>
                    <a:pt x="172" y="77"/>
                  </a:lnTo>
                  <a:lnTo>
                    <a:pt x="170" y="68"/>
                  </a:lnTo>
                  <a:lnTo>
                    <a:pt x="168" y="60"/>
                  </a:lnTo>
                  <a:lnTo>
                    <a:pt x="166" y="52"/>
                  </a:lnTo>
                  <a:lnTo>
                    <a:pt x="162" y="45"/>
                  </a:lnTo>
                  <a:lnTo>
                    <a:pt x="157" y="37"/>
                  </a:lnTo>
                  <a:lnTo>
                    <a:pt x="152" y="31"/>
                  </a:lnTo>
                  <a:lnTo>
                    <a:pt x="148" y="26"/>
                  </a:lnTo>
                  <a:lnTo>
                    <a:pt x="140" y="20"/>
                  </a:lnTo>
                  <a:lnTo>
                    <a:pt x="134" y="15"/>
                  </a:lnTo>
                  <a:lnTo>
                    <a:pt x="127" y="10"/>
                  </a:lnTo>
                  <a:lnTo>
                    <a:pt x="120" y="6"/>
                  </a:lnTo>
                  <a:lnTo>
                    <a:pt x="112" y="4"/>
                  </a:lnTo>
                  <a:lnTo>
                    <a:pt x="103" y="2"/>
                  </a:lnTo>
                  <a:lnTo>
                    <a:pt x="95" y="0"/>
                  </a:lnTo>
                  <a:lnTo>
                    <a:pt x="87" y="0"/>
                  </a:lnTo>
                  <a:lnTo>
                    <a:pt x="77" y="0"/>
                  </a:lnTo>
                  <a:lnTo>
                    <a:pt x="69" y="2"/>
                  </a:lnTo>
                  <a:lnTo>
                    <a:pt x="60" y="4"/>
                  </a:lnTo>
                  <a:lnTo>
                    <a:pt x="52" y="6"/>
                  </a:lnTo>
                  <a:lnTo>
                    <a:pt x="45" y="10"/>
                  </a:lnTo>
                  <a:lnTo>
                    <a:pt x="37" y="15"/>
                  </a:lnTo>
                  <a:lnTo>
                    <a:pt x="31" y="20"/>
                  </a:lnTo>
                  <a:lnTo>
                    <a:pt x="25" y="26"/>
                  </a:lnTo>
                  <a:lnTo>
                    <a:pt x="20" y="31"/>
                  </a:lnTo>
                  <a:lnTo>
                    <a:pt x="15" y="37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0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2" y="103"/>
                  </a:lnTo>
                  <a:lnTo>
                    <a:pt x="4" y="111"/>
                  </a:lnTo>
                  <a:lnTo>
                    <a:pt x="6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20" y="140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7" y="157"/>
                  </a:lnTo>
                  <a:lnTo>
                    <a:pt x="45" y="161"/>
                  </a:lnTo>
                  <a:lnTo>
                    <a:pt x="52" y="165"/>
                  </a:lnTo>
                  <a:lnTo>
                    <a:pt x="60" y="167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7" y="17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60"/>
            <p:cNvSpPr>
              <a:spLocks/>
            </p:cNvSpPr>
            <p:nvPr/>
          </p:nvSpPr>
          <p:spPr bwMode="auto">
            <a:xfrm>
              <a:off x="1401" y="2057"/>
              <a:ext cx="30" cy="27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18" y="0"/>
                </a:cxn>
                <a:cxn ang="0">
                  <a:pos x="0" y="105"/>
                </a:cxn>
              </a:cxnLst>
              <a:rect l="0" t="0" r="r" b="b"/>
              <a:pathLst>
                <a:path w="118" h="105">
                  <a:moveTo>
                    <a:pt x="0" y="105"/>
                  </a:moveTo>
                  <a:lnTo>
                    <a:pt x="118" y="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61"/>
            <p:cNvSpPr>
              <a:spLocks/>
            </p:cNvSpPr>
            <p:nvPr/>
          </p:nvSpPr>
          <p:spPr bwMode="auto">
            <a:xfrm>
              <a:off x="1169" y="2049"/>
              <a:ext cx="43" cy="43"/>
            </a:xfrm>
            <a:custGeom>
              <a:avLst/>
              <a:gdLst/>
              <a:ahLst/>
              <a:cxnLst>
                <a:cxn ang="0">
                  <a:pos x="95" y="171"/>
                </a:cxn>
                <a:cxn ang="0">
                  <a:pos x="112" y="167"/>
                </a:cxn>
                <a:cxn ang="0">
                  <a:pos x="127" y="161"/>
                </a:cxn>
                <a:cxn ang="0">
                  <a:pos x="142" y="152"/>
                </a:cxn>
                <a:cxn ang="0">
                  <a:pos x="153" y="140"/>
                </a:cxn>
                <a:cxn ang="0">
                  <a:pos x="163" y="127"/>
                </a:cxn>
                <a:cxn ang="0">
                  <a:pos x="169" y="111"/>
                </a:cxn>
                <a:cxn ang="0">
                  <a:pos x="173" y="95"/>
                </a:cxn>
                <a:cxn ang="0">
                  <a:pos x="173" y="77"/>
                </a:cxn>
                <a:cxn ang="0">
                  <a:pos x="169" y="60"/>
                </a:cxn>
                <a:cxn ang="0">
                  <a:pos x="163" y="45"/>
                </a:cxn>
                <a:cxn ang="0">
                  <a:pos x="153" y="31"/>
                </a:cxn>
                <a:cxn ang="0">
                  <a:pos x="142" y="20"/>
                </a:cxn>
                <a:cxn ang="0">
                  <a:pos x="127" y="10"/>
                </a:cxn>
                <a:cxn ang="0">
                  <a:pos x="112" y="4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60" y="4"/>
                </a:cxn>
                <a:cxn ang="0">
                  <a:pos x="46" y="10"/>
                </a:cxn>
                <a:cxn ang="0">
                  <a:pos x="31" y="20"/>
                </a:cxn>
                <a:cxn ang="0">
                  <a:pos x="19" y="31"/>
                </a:cxn>
                <a:cxn ang="0">
                  <a:pos x="10" y="45"/>
                </a:cxn>
                <a:cxn ang="0">
                  <a:pos x="4" y="60"/>
                </a:cxn>
                <a:cxn ang="0">
                  <a:pos x="0" y="77"/>
                </a:cxn>
                <a:cxn ang="0">
                  <a:pos x="0" y="95"/>
                </a:cxn>
                <a:cxn ang="0">
                  <a:pos x="4" y="111"/>
                </a:cxn>
                <a:cxn ang="0">
                  <a:pos x="10" y="127"/>
                </a:cxn>
                <a:cxn ang="0">
                  <a:pos x="19" y="140"/>
                </a:cxn>
                <a:cxn ang="0">
                  <a:pos x="31" y="152"/>
                </a:cxn>
                <a:cxn ang="0">
                  <a:pos x="46" y="161"/>
                </a:cxn>
                <a:cxn ang="0">
                  <a:pos x="60" y="167"/>
                </a:cxn>
                <a:cxn ang="0">
                  <a:pos x="77" y="171"/>
                </a:cxn>
              </a:cxnLst>
              <a:rect l="0" t="0" r="r" b="b"/>
              <a:pathLst>
                <a:path w="174" h="172">
                  <a:moveTo>
                    <a:pt x="86" y="172"/>
                  </a:moveTo>
                  <a:lnTo>
                    <a:pt x="95" y="171"/>
                  </a:lnTo>
                  <a:lnTo>
                    <a:pt x="103" y="170"/>
                  </a:lnTo>
                  <a:lnTo>
                    <a:pt x="112" y="167"/>
                  </a:lnTo>
                  <a:lnTo>
                    <a:pt x="120" y="165"/>
                  </a:lnTo>
                  <a:lnTo>
                    <a:pt x="127" y="161"/>
                  </a:lnTo>
                  <a:lnTo>
                    <a:pt x="134" y="157"/>
                  </a:lnTo>
                  <a:lnTo>
                    <a:pt x="142" y="152"/>
                  </a:lnTo>
                  <a:lnTo>
                    <a:pt x="148" y="147"/>
                  </a:lnTo>
                  <a:lnTo>
                    <a:pt x="153" y="140"/>
                  </a:lnTo>
                  <a:lnTo>
                    <a:pt x="158" y="134"/>
                  </a:lnTo>
                  <a:lnTo>
                    <a:pt x="163" y="127"/>
                  </a:lnTo>
                  <a:lnTo>
                    <a:pt x="167" y="120"/>
                  </a:lnTo>
                  <a:lnTo>
                    <a:pt x="169" y="111"/>
                  </a:lnTo>
                  <a:lnTo>
                    <a:pt x="171" y="103"/>
                  </a:lnTo>
                  <a:lnTo>
                    <a:pt x="173" y="95"/>
                  </a:lnTo>
                  <a:lnTo>
                    <a:pt x="174" y="86"/>
                  </a:lnTo>
                  <a:lnTo>
                    <a:pt x="173" y="77"/>
                  </a:lnTo>
                  <a:lnTo>
                    <a:pt x="171" y="68"/>
                  </a:lnTo>
                  <a:lnTo>
                    <a:pt x="169" y="60"/>
                  </a:lnTo>
                  <a:lnTo>
                    <a:pt x="167" y="52"/>
                  </a:lnTo>
                  <a:lnTo>
                    <a:pt x="163" y="45"/>
                  </a:lnTo>
                  <a:lnTo>
                    <a:pt x="158" y="37"/>
                  </a:lnTo>
                  <a:lnTo>
                    <a:pt x="153" y="31"/>
                  </a:lnTo>
                  <a:lnTo>
                    <a:pt x="148" y="26"/>
                  </a:lnTo>
                  <a:lnTo>
                    <a:pt x="142" y="20"/>
                  </a:lnTo>
                  <a:lnTo>
                    <a:pt x="134" y="15"/>
                  </a:lnTo>
                  <a:lnTo>
                    <a:pt x="127" y="10"/>
                  </a:lnTo>
                  <a:lnTo>
                    <a:pt x="120" y="6"/>
                  </a:lnTo>
                  <a:lnTo>
                    <a:pt x="112" y="4"/>
                  </a:lnTo>
                  <a:lnTo>
                    <a:pt x="103" y="2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2"/>
                  </a:lnTo>
                  <a:lnTo>
                    <a:pt x="60" y="4"/>
                  </a:lnTo>
                  <a:lnTo>
                    <a:pt x="53" y="6"/>
                  </a:lnTo>
                  <a:lnTo>
                    <a:pt x="46" y="10"/>
                  </a:lnTo>
                  <a:lnTo>
                    <a:pt x="39" y="15"/>
                  </a:lnTo>
                  <a:lnTo>
                    <a:pt x="31" y="20"/>
                  </a:lnTo>
                  <a:lnTo>
                    <a:pt x="25" y="26"/>
                  </a:lnTo>
                  <a:lnTo>
                    <a:pt x="19" y="31"/>
                  </a:lnTo>
                  <a:lnTo>
                    <a:pt x="15" y="37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1" y="68"/>
                  </a:lnTo>
                  <a:lnTo>
                    <a:pt x="0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4" y="111"/>
                  </a:lnTo>
                  <a:lnTo>
                    <a:pt x="6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19" y="140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9" y="157"/>
                  </a:lnTo>
                  <a:lnTo>
                    <a:pt x="46" y="161"/>
                  </a:lnTo>
                  <a:lnTo>
                    <a:pt x="53" y="165"/>
                  </a:lnTo>
                  <a:lnTo>
                    <a:pt x="60" y="167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6" y="17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62"/>
            <p:cNvSpPr>
              <a:spLocks/>
            </p:cNvSpPr>
            <p:nvPr/>
          </p:nvSpPr>
          <p:spPr bwMode="auto">
            <a:xfrm>
              <a:off x="1177" y="2057"/>
              <a:ext cx="30" cy="27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18" y="0"/>
                </a:cxn>
                <a:cxn ang="0">
                  <a:pos x="0" y="105"/>
                </a:cxn>
              </a:cxnLst>
              <a:rect l="0" t="0" r="r" b="b"/>
              <a:pathLst>
                <a:path w="118" h="105">
                  <a:moveTo>
                    <a:pt x="0" y="105"/>
                  </a:moveTo>
                  <a:lnTo>
                    <a:pt x="118" y="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63"/>
            <p:cNvSpPr>
              <a:spLocks/>
            </p:cNvSpPr>
            <p:nvPr/>
          </p:nvSpPr>
          <p:spPr bwMode="auto">
            <a:xfrm>
              <a:off x="1256" y="2257"/>
              <a:ext cx="1" cy="431"/>
            </a:xfrm>
            <a:custGeom>
              <a:avLst/>
              <a:gdLst/>
              <a:ahLst/>
              <a:cxnLst>
                <a:cxn ang="0">
                  <a:pos x="0" y="1722"/>
                </a:cxn>
                <a:cxn ang="0">
                  <a:pos x="0" y="0"/>
                </a:cxn>
                <a:cxn ang="0">
                  <a:pos x="0" y="1722"/>
                </a:cxn>
              </a:cxnLst>
              <a:rect l="0" t="0" r="r" b="b"/>
              <a:pathLst>
                <a:path h="1722">
                  <a:moveTo>
                    <a:pt x="0" y="1722"/>
                  </a:moveTo>
                  <a:lnTo>
                    <a:pt x="0" y="0"/>
                  </a:lnTo>
                  <a:lnTo>
                    <a:pt x="0" y="1722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Rectangle 64"/>
            <p:cNvSpPr>
              <a:spLocks noChangeArrowheads="1"/>
            </p:cNvSpPr>
            <p:nvPr/>
          </p:nvSpPr>
          <p:spPr bwMode="auto">
            <a:xfrm>
              <a:off x="1382" y="2425"/>
              <a:ext cx="23" cy="51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Freeform 65"/>
            <p:cNvSpPr>
              <a:spLocks/>
            </p:cNvSpPr>
            <p:nvPr/>
          </p:nvSpPr>
          <p:spPr bwMode="auto">
            <a:xfrm>
              <a:off x="1360" y="2814"/>
              <a:ext cx="21" cy="48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0" y="0"/>
                </a:cxn>
                <a:cxn ang="0">
                  <a:pos x="0" y="193"/>
                </a:cxn>
                <a:cxn ang="0">
                  <a:pos x="84" y="193"/>
                </a:cxn>
                <a:cxn ang="0">
                  <a:pos x="85" y="1"/>
                </a:cxn>
              </a:cxnLst>
              <a:rect l="0" t="0" r="r" b="b"/>
              <a:pathLst>
                <a:path w="85" h="193">
                  <a:moveTo>
                    <a:pt x="85" y="1"/>
                  </a:moveTo>
                  <a:lnTo>
                    <a:pt x="0" y="0"/>
                  </a:lnTo>
                  <a:lnTo>
                    <a:pt x="0" y="193"/>
                  </a:lnTo>
                  <a:lnTo>
                    <a:pt x="84" y="193"/>
                  </a:lnTo>
                  <a:lnTo>
                    <a:pt x="85" y="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Freeform 66"/>
            <p:cNvSpPr>
              <a:spLocks/>
            </p:cNvSpPr>
            <p:nvPr/>
          </p:nvSpPr>
          <p:spPr bwMode="auto">
            <a:xfrm>
              <a:off x="1361" y="2851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0" y="0"/>
                </a:cxn>
              </a:cxnLst>
              <a:rect l="0" t="0" r="r" b="b"/>
              <a:pathLst>
                <a:path w="79">
                  <a:moveTo>
                    <a:pt x="0" y="0"/>
                  </a:move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Freeform 67"/>
            <p:cNvSpPr>
              <a:spLocks/>
            </p:cNvSpPr>
            <p:nvPr/>
          </p:nvSpPr>
          <p:spPr bwMode="auto">
            <a:xfrm>
              <a:off x="1360" y="2825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Freeform 68"/>
            <p:cNvSpPr>
              <a:spLocks/>
            </p:cNvSpPr>
            <p:nvPr/>
          </p:nvSpPr>
          <p:spPr bwMode="auto">
            <a:xfrm>
              <a:off x="1420" y="2815"/>
              <a:ext cx="21" cy="4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" y="0"/>
                </a:cxn>
                <a:cxn ang="0">
                  <a:pos x="0" y="193"/>
                </a:cxn>
                <a:cxn ang="0">
                  <a:pos x="85" y="193"/>
                </a:cxn>
                <a:cxn ang="0">
                  <a:pos x="85" y="0"/>
                </a:cxn>
              </a:cxnLst>
              <a:rect l="0" t="0" r="r" b="b"/>
              <a:pathLst>
                <a:path w="85" h="193">
                  <a:moveTo>
                    <a:pt x="85" y="0"/>
                  </a:moveTo>
                  <a:lnTo>
                    <a:pt x="1" y="0"/>
                  </a:lnTo>
                  <a:lnTo>
                    <a:pt x="0" y="193"/>
                  </a:lnTo>
                  <a:lnTo>
                    <a:pt x="85" y="1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Freeform 69"/>
            <p:cNvSpPr>
              <a:spLocks/>
            </p:cNvSpPr>
            <p:nvPr/>
          </p:nvSpPr>
          <p:spPr bwMode="auto">
            <a:xfrm>
              <a:off x="1421" y="2852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Freeform 70"/>
            <p:cNvSpPr>
              <a:spLocks/>
            </p:cNvSpPr>
            <p:nvPr/>
          </p:nvSpPr>
          <p:spPr bwMode="auto">
            <a:xfrm>
              <a:off x="1420" y="2825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Rectangle 71"/>
            <p:cNvSpPr>
              <a:spLocks noChangeArrowheads="1"/>
            </p:cNvSpPr>
            <p:nvPr/>
          </p:nvSpPr>
          <p:spPr bwMode="auto">
            <a:xfrm>
              <a:off x="1441" y="2822"/>
              <a:ext cx="15" cy="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Freeform 72"/>
            <p:cNvSpPr>
              <a:spLocks/>
            </p:cNvSpPr>
            <p:nvPr/>
          </p:nvSpPr>
          <p:spPr bwMode="auto">
            <a:xfrm>
              <a:off x="1360" y="2523"/>
              <a:ext cx="21" cy="4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0"/>
                </a:cxn>
                <a:cxn ang="0">
                  <a:pos x="0" y="193"/>
                </a:cxn>
                <a:cxn ang="0">
                  <a:pos x="84" y="193"/>
                </a:cxn>
                <a:cxn ang="0">
                  <a:pos x="85" y="0"/>
                </a:cxn>
              </a:cxnLst>
              <a:rect l="0" t="0" r="r" b="b"/>
              <a:pathLst>
                <a:path w="85" h="193">
                  <a:moveTo>
                    <a:pt x="85" y="0"/>
                  </a:moveTo>
                  <a:lnTo>
                    <a:pt x="0" y="0"/>
                  </a:lnTo>
                  <a:lnTo>
                    <a:pt x="0" y="193"/>
                  </a:lnTo>
                  <a:lnTo>
                    <a:pt x="84" y="1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Freeform 73"/>
            <p:cNvSpPr>
              <a:spLocks/>
            </p:cNvSpPr>
            <p:nvPr/>
          </p:nvSpPr>
          <p:spPr bwMode="auto">
            <a:xfrm>
              <a:off x="1361" y="2560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0" y="0"/>
                </a:cxn>
              </a:cxnLst>
              <a:rect l="0" t="0" r="r" b="b"/>
              <a:pathLst>
                <a:path w="79">
                  <a:moveTo>
                    <a:pt x="0" y="0"/>
                  </a:move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0" name="Freeform 74"/>
            <p:cNvSpPr>
              <a:spLocks/>
            </p:cNvSpPr>
            <p:nvPr/>
          </p:nvSpPr>
          <p:spPr bwMode="auto">
            <a:xfrm>
              <a:off x="1360" y="2533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Freeform 75"/>
            <p:cNvSpPr>
              <a:spLocks/>
            </p:cNvSpPr>
            <p:nvPr/>
          </p:nvSpPr>
          <p:spPr bwMode="auto">
            <a:xfrm>
              <a:off x="1420" y="2524"/>
              <a:ext cx="21" cy="4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" y="0"/>
                </a:cxn>
                <a:cxn ang="0">
                  <a:pos x="0" y="193"/>
                </a:cxn>
                <a:cxn ang="0">
                  <a:pos x="85" y="193"/>
                </a:cxn>
                <a:cxn ang="0">
                  <a:pos x="85" y="0"/>
                </a:cxn>
              </a:cxnLst>
              <a:rect l="0" t="0" r="r" b="b"/>
              <a:pathLst>
                <a:path w="85" h="193">
                  <a:moveTo>
                    <a:pt x="85" y="0"/>
                  </a:moveTo>
                  <a:lnTo>
                    <a:pt x="1" y="0"/>
                  </a:lnTo>
                  <a:lnTo>
                    <a:pt x="0" y="193"/>
                  </a:lnTo>
                  <a:lnTo>
                    <a:pt x="85" y="1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2" name="Freeform 76"/>
            <p:cNvSpPr>
              <a:spLocks/>
            </p:cNvSpPr>
            <p:nvPr/>
          </p:nvSpPr>
          <p:spPr bwMode="auto">
            <a:xfrm>
              <a:off x="1421" y="2560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1"/>
                </a:cxn>
                <a:cxn ang="0">
                  <a:pos x="0" y="0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8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3" name="Freeform 77"/>
            <p:cNvSpPr>
              <a:spLocks/>
            </p:cNvSpPr>
            <p:nvPr/>
          </p:nvSpPr>
          <p:spPr bwMode="auto">
            <a:xfrm>
              <a:off x="1420" y="2534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1"/>
                </a:cxn>
                <a:cxn ang="0">
                  <a:pos x="0" y="0"/>
                </a:cxn>
              </a:cxnLst>
              <a:rect l="0" t="0" r="r" b="b"/>
              <a:pathLst>
                <a:path w="76" h="1">
                  <a:moveTo>
                    <a:pt x="0" y="0"/>
                  </a:moveTo>
                  <a:lnTo>
                    <a:pt x="7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Rectangle 78"/>
            <p:cNvSpPr>
              <a:spLocks noChangeArrowheads="1"/>
            </p:cNvSpPr>
            <p:nvPr/>
          </p:nvSpPr>
          <p:spPr bwMode="auto">
            <a:xfrm>
              <a:off x="1441" y="2531"/>
              <a:ext cx="15" cy="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Line 79"/>
            <p:cNvSpPr>
              <a:spLocks noChangeShapeType="1"/>
            </p:cNvSpPr>
            <p:nvPr/>
          </p:nvSpPr>
          <p:spPr bwMode="auto">
            <a:xfrm flipH="1">
              <a:off x="1445" y="2441"/>
              <a:ext cx="10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6" name="Freeform 80"/>
            <p:cNvSpPr>
              <a:spLocks/>
            </p:cNvSpPr>
            <p:nvPr/>
          </p:nvSpPr>
          <p:spPr bwMode="auto">
            <a:xfrm>
              <a:off x="1420" y="2441"/>
              <a:ext cx="25" cy="17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90" y="1"/>
                </a:cxn>
                <a:cxn ang="0">
                  <a:pos x="82" y="2"/>
                </a:cxn>
                <a:cxn ang="0">
                  <a:pos x="73" y="4"/>
                </a:cxn>
                <a:cxn ang="0">
                  <a:pos x="65" y="5"/>
                </a:cxn>
                <a:cxn ang="0">
                  <a:pos x="58" y="6"/>
                </a:cxn>
                <a:cxn ang="0">
                  <a:pos x="52" y="6"/>
                </a:cxn>
                <a:cxn ang="0">
                  <a:pos x="46" y="8"/>
                </a:cxn>
                <a:cxn ang="0">
                  <a:pos x="40" y="10"/>
                </a:cxn>
                <a:cxn ang="0">
                  <a:pos x="35" y="12"/>
                </a:cxn>
                <a:cxn ang="0">
                  <a:pos x="29" y="15"/>
                </a:cxn>
                <a:cxn ang="0">
                  <a:pos x="24" y="20"/>
                </a:cxn>
                <a:cxn ang="0">
                  <a:pos x="20" y="26"/>
                </a:cxn>
                <a:cxn ang="0">
                  <a:pos x="15" y="33"/>
                </a:cxn>
                <a:cxn ang="0">
                  <a:pos x="10" y="43"/>
                </a:cxn>
                <a:cxn ang="0">
                  <a:pos x="5" y="54"/>
                </a:cxn>
                <a:cxn ang="0">
                  <a:pos x="0" y="68"/>
                </a:cxn>
              </a:cxnLst>
              <a:rect l="0" t="0" r="r" b="b"/>
              <a:pathLst>
                <a:path w="101" h="68">
                  <a:moveTo>
                    <a:pt x="101" y="0"/>
                  </a:moveTo>
                  <a:lnTo>
                    <a:pt x="90" y="1"/>
                  </a:lnTo>
                  <a:lnTo>
                    <a:pt x="82" y="2"/>
                  </a:lnTo>
                  <a:lnTo>
                    <a:pt x="73" y="4"/>
                  </a:lnTo>
                  <a:lnTo>
                    <a:pt x="65" y="5"/>
                  </a:lnTo>
                  <a:lnTo>
                    <a:pt x="58" y="6"/>
                  </a:lnTo>
                  <a:lnTo>
                    <a:pt x="52" y="6"/>
                  </a:lnTo>
                  <a:lnTo>
                    <a:pt x="46" y="8"/>
                  </a:lnTo>
                  <a:lnTo>
                    <a:pt x="40" y="10"/>
                  </a:lnTo>
                  <a:lnTo>
                    <a:pt x="35" y="12"/>
                  </a:lnTo>
                  <a:lnTo>
                    <a:pt x="29" y="15"/>
                  </a:lnTo>
                  <a:lnTo>
                    <a:pt x="24" y="20"/>
                  </a:lnTo>
                  <a:lnTo>
                    <a:pt x="20" y="26"/>
                  </a:lnTo>
                  <a:lnTo>
                    <a:pt x="15" y="33"/>
                  </a:lnTo>
                  <a:lnTo>
                    <a:pt x="10" y="43"/>
                  </a:lnTo>
                  <a:lnTo>
                    <a:pt x="5" y="54"/>
                  </a:lnTo>
                  <a:lnTo>
                    <a:pt x="0" y="6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7" name="Freeform 81"/>
            <p:cNvSpPr>
              <a:spLocks/>
            </p:cNvSpPr>
            <p:nvPr/>
          </p:nvSpPr>
          <p:spPr bwMode="auto">
            <a:xfrm>
              <a:off x="1444" y="2437"/>
              <a:ext cx="2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31"/>
                </a:cxn>
                <a:cxn ang="0">
                  <a:pos x="0" y="0"/>
                </a:cxn>
              </a:cxnLst>
              <a:rect l="0" t="0" r="r" b="b"/>
              <a:pathLst>
                <a:path w="8" h="31">
                  <a:moveTo>
                    <a:pt x="0" y="0"/>
                  </a:moveTo>
                  <a:lnTo>
                    <a:pt x="8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8" name="Freeform 82"/>
            <p:cNvSpPr>
              <a:spLocks/>
            </p:cNvSpPr>
            <p:nvPr/>
          </p:nvSpPr>
          <p:spPr bwMode="auto">
            <a:xfrm>
              <a:off x="1416" y="2457"/>
              <a:ext cx="8" cy="2"/>
            </a:xfrm>
            <a:custGeom>
              <a:avLst/>
              <a:gdLst/>
              <a:ahLst/>
              <a:cxnLst>
                <a:cxn ang="0">
                  <a:pos x="31" y="10"/>
                </a:cxn>
                <a:cxn ang="0">
                  <a:pos x="0" y="0"/>
                </a:cxn>
                <a:cxn ang="0">
                  <a:pos x="31" y="10"/>
                </a:cxn>
              </a:cxnLst>
              <a:rect l="0" t="0" r="r" b="b"/>
              <a:pathLst>
                <a:path w="31" h="10">
                  <a:moveTo>
                    <a:pt x="31" y="10"/>
                  </a:moveTo>
                  <a:lnTo>
                    <a:pt x="0" y="0"/>
                  </a:lnTo>
                  <a:lnTo>
                    <a:pt x="31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9" name="Line 83"/>
            <p:cNvSpPr>
              <a:spLocks noChangeShapeType="1"/>
            </p:cNvSpPr>
            <p:nvPr/>
          </p:nvSpPr>
          <p:spPr bwMode="auto">
            <a:xfrm>
              <a:off x="1420" y="2458"/>
              <a:ext cx="1" cy="4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0" name="Freeform 84"/>
            <p:cNvSpPr>
              <a:spLocks/>
            </p:cNvSpPr>
            <p:nvPr/>
          </p:nvSpPr>
          <p:spPr bwMode="auto">
            <a:xfrm>
              <a:off x="1420" y="2908"/>
              <a:ext cx="22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2" y="23"/>
                </a:cxn>
                <a:cxn ang="0">
                  <a:pos x="3" y="30"/>
                </a:cxn>
                <a:cxn ang="0">
                  <a:pos x="4" y="36"/>
                </a:cxn>
                <a:cxn ang="0">
                  <a:pos x="6" y="43"/>
                </a:cxn>
                <a:cxn ang="0">
                  <a:pos x="9" y="50"/>
                </a:cxn>
                <a:cxn ang="0">
                  <a:pos x="12" y="56"/>
                </a:cxn>
                <a:cxn ang="0">
                  <a:pos x="18" y="62"/>
                </a:cxn>
                <a:cxn ang="0">
                  <a:pos x="24" y="68"/>
                </a:cxn>
                <a:cxn ang="0">
                  <a:pos x="33" y="73"/>
                </a:cxn>
                <a:cxn ang="0">
                  <a:pos x="44" y="76"/>
                </a:cxn>
                <a:cxn ang="0">
                  <a:pos x="56" y="80"/>
                </a:cxn>
                <a:cxn ang="0">
                  <a:pos x="70" y="82"/>
                </a:cxn>
                <a:cxn ang="0">
                  <a:pos x="87" y="84"/>
                </a:cxn>
              </a:cxnLst>
              <a:rect l="0" t="0" r="r" b="b"/>
              <a:pathLst>
                <a:path w="87" h="84">
                  <a:moveTo>
                    <a:pt x="0" y="0"/>
                  </a:moveTo>
                  <a:lnTo>
                    <a:pt x="0" y="5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2" y="23"/>
                  </a:lnTo>
                  <a:lnTo>
                    <a:pt x="3" y="30"/>
                  </a:lnTo>
                  <a:lnTo>
                    <a:pt x="4" y="36"/>
                  </a:lnTo>
                  <a:lnTo>
                    <a:pt x="6" y="43"/>
                  </a:lnTo>
                  <a:lnTo>
                    <a:pt x="9" y="50"/>
                  </a:lnTo>
                  <a:lnTo>
                    <a:pt x="12" y="56"/>
                  </a:lnTo>
                  <a:lnTo>
                    <a:pt x="18" y="62"/>
                  </a:lnTo>
                  <a:lnTo>
                    <a:pt x="24" y="68"/>
                  </a:lnTo>
                  <a:lnTo>
                    <a:pt x="33" y="73"/>
                  </a:lnTo>
                  <a:lnTo>
                    <a:pt x="44" y="76"/>
                  </a:lnTo>
                  <a:lnTo>
                    <a:pt x="56" y="80"/>
                  </a:lnTo>
                  <a:lnTo>
                    <a:pt x="70" y="82"/>
                  </a:lnTo>
                  <a:lnTo>
                    <a:pt x="87" y="8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1" name="Freeform 85"/>
            <p:cNvSpPr>
              <a:spLocks/>
            </p:cNvSpPr>
            <p:nvPr/>
          </p:nvSpPr>
          <p:spPr bwMode="auto">
            <a:xfrm>
              <a:off x="1416" y="2908"/>
              <a:ext cx="8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1" y="0"/>
                </a:cxn>
                <a:cxn ang="0">
                  <a:pos x="0" y="2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3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2" name="Freeform 86"/>
            <p:cNvSpPr>
              <a:spLocks/>
            </p:cNvSpPr>
            <p:nvPr/>
          </p:nvSpPr>
          <p:spPr bwMode="auto">
            <a:xfrm>
              <a:off x="1442" y="2925"/>
              <a:ext cx="1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"/>
                </a:cxn>
                <a:cxn ang="0">
                  <a:pos x="0" y="0"/>
                </a:cxn>
              </a:cxnLst>
              <a:rect l="0" t="0" r="r" b="b"/>
              <a:pathLst>
                <a:path h="31">
                  <a:moveTo>
                    <a:pt x="0" y="0"/>
                  </a:move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3" name="Line 87"/>
            <p:cNvSpPr>
              <a:spLocks noChangeShapeType="1"/>
            </p:cNvSpPr>
            <p:nvPr/>
          </p:nvSpPr>
          <p:spPr bwMode="auto">
            <a:xfrm>
              <a:off x="1442" y="2929"/>
              <a:ext cx="10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4" name="Line 88"/>
            <p:cNvSpPr>
              <a:spLocks noChangeShapeType="1"/>
            </p:cNvSpPr>
            <p:nvPr/>
          </p:nvSpPr>
          <p:spPr bwMode="auto">
            <a:xfrm>
              <a:off x="1287" y="2545"/>
              <a:ext cx="2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5" name="Line 89"/>
            <p:cNvSpPr>
              <a:spLocks noChangeShapeType="1"/>
            </p:cNvSpPr>
            <p:nvPr/>
          </p:nvSpPr>
          <p:spPr bwMode="auto">
            <a:xfrm>
              <a:off x="1282" y="2837"/>
              <a:ext cx="2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6" name="Freeform 90"/>
            <p:cNvSpPr>
              <a:spLocks/>
            </p:cNvSpPr>
            <p:nvPr/>
          </p:nvSpPr>
          <p:spPr bwMode="auto">
            <a:xfrm>
              <a:off x="720" y="2441"/>
              <a:ext cx="514" cy="482"/>
            </a:xfrm>
            <a:custGeom>
              <a:avLst/>
              <a:gdLst/>
              <a:ahLst/>
              <a:cxnLst>
                <a:cxn ang="0">
                  <a:pos x="1155" y="1925"/>
                </a:cxn>
                <a:cxn ang="0">
                  <a:pos x="1350" y="1888"/>
                </a:cxn>
                <a:cxn ang="0">
                  <a:pos x="1531" y="1817"/>
                </a:cxn>
                <a:cxn ang="0">
                  <a:pos x="1690" y="1715"/>
                </a:cxn>
                <a:cxn ang="0">
                  <a:pos x="1826" y="1587"/>
                </a:cxn>
                <a:cxn ang="0">
                  <a:pos x="1934" y="1434"/>
                </a:cxn>
                <a:cxn ang="0">
                  <a:pos x="2011" y="1260"/>
                </a:cxn>
                <a:cxn ang="0">
                  <a:pos x="2050" y="1069"/>
                </a:cxn>
                <a:cxn ang="0">
                  <a:pos x="2050" y="865"/>
                </a:cxn>
                <a:cxn ang="0">
                  <a:pos x="2011" y="673"/>
                </a:cxn>
                <a:cxn ang="0">
                  <a:pos x="1934" y="499"/>
                </a:cxn>
                <a:cxn ang="0">
                  <a:pos x="1826" y="346"/>
                </a:cxn>
                <a:cxn ang="0">
                  <a:pos x="1690" y="216"/>
                </a:cxn>
                <a:cxn ang="0">
                  <a:pos x="1531" y="113"/>
                </a:cxn>
                <a:cxn ang="0">
                  <a:pos x="1350" y="42"/>
                </a:cxn>
                <a:cxn ang="0">
                  <a:pos x="1155" y="5"/>
                </a:cxn>
                <a:cxn ang="0">
                  <a:pos x="949" y="5"/>
                </a:cxn>
                <a:cxn ang="0">
                  <a:pos x="749" y="43"/>
                </a:cxn>
                <a:cxn ang="0">
                  <a:pos x="562" y="116"/>
                </a:cxn>
                <a:cxn ang="0">
                  <a:pos x="394" y="219"/>
                </a:cxn>
                <a:cxn ang="0">
                  <a:pos x="249" y="350"/>
                </a:cxn>
                <a:cxn ang="0">
                  <a:pos x="132" y="505"/>
                </a:cxn>
                <a:cxn ang="0">
                  <a:pos x="49" y="682"/>
                </a:cxn>
                <a:cxn ang="0">
                  <a:pos x="5" y="874"/>
                </a:cxn>
                <a:cxn ang="0">
                  <a:pos x="5" y="1082"/>
                </a:cxn>
                <a:cxn ang="0">
                  <a:pos x="48" y="1280"/>
                </a:cxn>
                <a:cxn ang="0">
                  <a:pos x="130" y="1455"/>
                </a:cxn>
                <a:cxn ang="0">
                  <a:pos x="245" y="1606"/>
                </a:cxn>
                <a:cxn ang="0">
                  <a:pos x="390" y="1730"/>
                </a:cxn>
                <a:cxn ang="0">
                  <a:pos x="558" y="1825"/>
                </a:cxn>
                <a:cxn ang="0">
                  <a:pos x="746" y="1892"/>
                </a:cxn>
                <a:cxn ang="0">
                  <a:pos x="948" y="1925"/>
                </a:cxn>
              </a:cxnLst>
              <a:rect l="0" t="0" r="r" b="b"/>
              <a:pathLst>
                <a:path w="2056" h="1930">
                  <a:moveTo>
                    <a:pt x="1053" y="1930"/>
                  </a:moveTo>
                  <a:lnTo>
                    <a:pt x="1155" y="1925"/>
                  </a:lnTo>
                  <a:lnTo>
                    <a:pt x="1254" y="1911"/>
                  </a:lnTo>
                  <a:lnTo>
                    <a:pt x="1350" y="1888"/>
                  </a:lnTo>
                  <a:lnTo>
                    <a:pt x="1442" y="1856"/>
                  </a:lnTo>
                  <a:lnTo>
                    <a:pt x="1531" y="1817"/>
                  </a:lnTo>
                  <a:lnTo>
                    <a:pt x="1613" y="1770"/>
                  </a:lnTo>
                  <a:lnTo>
                    <a:pt x="1690" y="1715"/>
                  </a:lnTo>
                  <a:lnTo>
                    <a:pt x="1762" y="1655"/>
                  </a:lnTo>
                  <a:lnTo>
                    <a:pt x="1826" y="1587"/>
                  </a:lnTo>
                  <a:lnTo>
                    <a:pt x="1884" y="1513"/>
                  </a:lnTo>
                  <a:lnTo>
                    <a:pt x="1934" y="1434"/>
                  </a:lnTo>
                  <a:lnTo>
                    <a:pt x="1977" y="1349"/>
                  </a:lnTo>
                  <a:lnTo>
                    <a:pt x="2011" y="1260"/>
                  </a:lnTo>
                  <a:lnTo>
                    <a:pt x="2035" y="1167"/>
                  </a:lnTo>
                  <a:lnTo>
                    <a:pt x="2050" y="1069"/>
                  </a:lnTo>
                  <a:lnTo>
                    <a:pt x="2056" y="968"/>
                  </a:lnTo>
                  <a:lnTo>
                    <a:pt x="2050" y="865"/>
                  </a:lnTo>
                  <a:lnTo>
                    <a:pt x="2035" y="768"/>
                  </a:lnTo>
                  <a:lnTo>
                    <a:pt x="2011" y="673"/>
                  </a:lnTo>
                  <a:lnTo>
                    <a:pt x="1977" y="584"/>
                  </a:lnTo>
                  <a:lnTo>
                    <a:pt x="1934" y="499"/>
                  </a:lnTo>
                  <a:lnTo>
                    <a:pt x="1884" y="420"/>
                  </a:lnTo>
                  <a:lnTo>
                    <a:pt x="1826" y="346"/>
                  </a:lnTo>
                  <a:lnTo>
                    <a:pt x="1762" y="278"/>
                  </a:lnTo>
                  <a:lnTo>
                    <a:pt x="1690" y="216"/>
                  </a:lnTo>
                  <a:lnTo>
                    <a:pt x="1613" y="161"/>
                  </a:lnTo>
                  <a:lnTo>
                    <a:pt x="1531" y="113"/>
                  </a:lnTo>
                  <a:lnTo>
                    <a:pt x="1442" y="74"/>
                  </a:lnTo>
                  <a:lnTo>
                    <a:pt x="1350" y="42"/>
                  </a:lnTo>
                  <a:lnTo>
                    <a:pt x="1254" y="18"/>
                  </a:lnTo>
                  <a:lnTo>
                    <a:pt x="1155" y="5"/>
                  </a:lnTo>
                  <a:lnTo>
                    <a:pt x="1053" y="0"/>
                  </a:lnTo>
                  <a:lnTo>
                    <a:pt x="949" y="5"/>
                  </a:lnTo>
                  <a:lnTo>
                    <a:pt x="849" y="19"/>
                  </a:lnTo>
                  <a:lnTo>
                    <a:pt x="749" y="43"/>
                  </a:lnTo>
                  <a:lnTo>
                    <a:pt x="655" y="75"/>
                  </a:lnTo>
                  <a:lnTo>
                    <a:pt x="562" y="116"/>
                  </a:lnTo>
                  <a:lnTo>
                    <a:pt x="476" y="163"/>
                  </a:lnTo>
                  <a:lnTo>
                    <a:pt x="394" y="219"/>
                  </a:lnTo>
                  <a:lnTo>
                    <a:pt x="318" y="281"/>
                  </a:lnTo>
                  <a:lnTo>
                    <a:pt x="249" y="350"/>
                  </a:lnTo>
                  <a:lnTo>
                    <a:pt x="187" y="426"/>
                  </a:lnTo>
                  <a:lnTo>
                    <a:pt x="132" y="505"/>
                  </a:lnTo>
                  <a:lnTo>
                    <a:pt x="86" y="591"/>
                  </a:lnTo>
                  <a:lnTo>
                    <a:pt x="49" y="682"/>
                  </a:lnTo>
                  <a:lnTo>
                    <a:pt x="21" y="776"/>
                  </a:lnTo>
                  <a:lnTo>
                    <a:pt x="5" y="874"/>
                  </a:lnTo>
                  <a:lnTo>
                    <a:pt x="0" y="976"/>
                  </a:lnTo>
                  <a:lnTo>
                    <a:pt x="5" y="1082"/>
                  </a:lnTo>
                  <a:lnTo>
                    <a:pt x="21" y="1184"/>
                  </a:lnTo>
                  <a:lnTo>
                    <a:pt x="48" y="1280"/>
                  </a:lnTo>
                  <a:lnTo>
                    <a:pt x="85" y="1371"/>
                  </a:lnTo>
                  <a:lnTo>
                    <a:pt x="130" y="1455"/>
                  </a:lnTo>
                  <a:lnTo>
                    <a:pt x="183" y="1534"/>
                  </a:lnTo>
                  <a:lnTo>
                    <a:pt x="245" y="1606"/>
                  </a:lnTo>
                  <a:lnTo>
                    <a:pt x="315" y="1671"/>
                  </a:lnTo>
                  <a:lnTo>
                    <a:pt x="390" y="1730"/>
                  </a:lnTo>
                  <a:lnTo>
                    <a:pt x="472" y="1781"/>
                  </a:lnTo>
                  <a:lnTo>
                    <a:pt x="558" y="1825"/>
                  </a:lnTo>
                  <a:lnTo>
                    <a:pt x="650" y="1862"/>
                  </a:lnTo>
                  <a:lnTo>
                    <a:pt x="746" y="1892"/>
                  </a:lnTo>
                  <a:lnTo>
                    <a:pt x="845" y="1912"/>
                  </a:lnTo>
                  <a:lnTo>
                    <a:pt x="948" y="1925"/>
                  </a:lnTo>
                  <a:lnTo>
                    <a:pt x="1053" y="193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7" name="Freeform 91"/>
            <p:cNvSpPr>
              <a:spLocks/>
            </p:cNvSpPr>
            <p:nvPr/>
          </p:nvSpPr>
          <p:spPr bwMode="auto">
            <a:xfrm>
              <a:off x="749" y="2459"/>
              <a:ext cx="461" cy="443"/>
            </a:xfrm>
            <a:custGeom>
              <a:avLst/>
              <a:gdLst/>
              <a:ahLst/>
              <a:cxnLst>
                <a:cxn ang="0">
                  <a:pos x="1033" y="1770"/>
                </a:cxn>
                <a:cxn ang="0">
                  <a:pos x="1206" y="1738"/>
                </a:cxn>
                <a:cxn ang="0">
                  <a:pos x="1367" y="1675"/>
                </a:cxn>
                <a:cxn ang="0">
                  <a:pos x="1511" y="1585"/>
                </a:cxn>
                <a:cxn ang="0">
                  <a:pos x="1635" y="1469"/>
                </a:cxn>
                <a:cxn ang="0">
                  <a:pos x="1733" y="1332"/>
                </a:cxn>
                <a:cxn ang="0">
                  <a:pos x="1802" y="1174"/>
                </a:cxn>
                <a:cxn ang="0">
                  <a:pos x="1839" y="1000"/>
                </a:cxn>
                <a:cxn ang="0">
                  <a:pos x="1839" y="816"/>
                </a:cxn>
                <a:cxn ang="0">
                  <a:pos x="1802" y="638"/>
                </a:cxn>
                <a:cxn ang="0">
                  <a:pos x="1733" y="475"/>
                </a:cxn>
                <a:cxn ang="0">
                  <a:pos x="1635" y="331"/>
                </a:cxn>
                <a:cxn ang="0">
                  <a:pos x="1511" y="207"/>
                </a:cxn>
                <a:cxn ang="0">
                  <a:pos x="1367" y="109"/>
                </a:cxn>
                <a:cxn ang="0">
                  <a:pos x="1206" y="41"/>
                </a:cxn>
                <a:cxn ang="0">
                  <a:pos x="1033" y="4"/>
                </a:cxn>
                <a:cxn ang="0">
                  <a:pos x="851" y="4"/>
                </a:cxn>
                <a:cxn ang="0">
                  <a:pos x="674" y="41"/>
                </a:cxn>
                <a:cxn ang="0">
                  <a:pos x="507" y="109"/>
                </a:cxn>
                <a:cxn ang="0">
                  <a:pos x="356" y="207"/>
                </a:cxn>
                <a:cxn ang="0">
                  <a:pos x="225" y="331"/>
                </a:cxn>
                <a:cxn ang="0">
                  <a:pos x="119" y="475"/>
                </a:cxn>
                <a:cxn ang="0">
                  <a:pos x="44" y="638"/>
                </a:cxn>
                <a:cxn ang="0">
                  <a:pos x="4" y="816"/>
                </a:cxn>
                <a:cxn ang="0">
                  <a:pos x="4" y="1000"/>
                </a:cxn>
                <a:cxn ang="0">
                  <a:pos x="44" y="1174"/>
                </a:cxn>
                <a:cxn ang="0">
                  <a:pos x="119" y="1332"/>
                </a:cxn>
                <a:cxn ang="0">
                  <a:pos x="225" y="1469"/>
                </a:cxn>
                <a:cxn ang="0">
                  <a:pos x="356" y="1585"/>
                </a:cxn>
                <a:cxn ang="0">
                  <a:pos x="507" y="1675"/>
                </a:cxn>
                <a:cxn ang="0">
                  <a:pos x="674" y="1738"/>
                </a:cxn>
                <a:cxn ang="0">
                  <a:pos x="851" y="1770"/>
                </a:cxn>
              </a:cxnLst>
              <a:rect l="0" t="0" r="r" b="b"/>
              <a:pathLst>
                <a:path w="1844" h="1775">
                  <a:moveTo>
                    <a:pt x="943" y="1775"/>
                  </a:moveTo>
                  <a:lnTo>
                    <a:pt x="1033" y="1770"/>
                  </a:lnTo>
                  <a:lnTo>
                    <a:pt x="1121" y="1759"/>
                  </a:lnTo>
                  <a:lnTo>
                    <a:pt x="1206" y="1738"/>
                  </a:lnTo>
                  <a:lnTo>
                    <a:pt x="1289" y="1710"/>
                  </a:lnTo>
                  <a:lnTo>
                    <a:pt x="1367" y="1675"/>
                  </a:lnTo>
                  <a:lnTo>
                    <a:pt x="1442" y="1633"/>
                  </a:lnTo>
                  <a:lnTo>
                    <a:pt x="1511" y="1585"/>
                  </a:lnTo>
                  <a:lnTo>
                    <a:pt x="1576" y="1530"/>
                  </a:lnTo>
                  <a:lnTo>
                    <a:pt x="1635" y="1469"/>
                  </a:lnTo>
                  <a:lnTo>
                    <a:pt x="1687" y="1403"/>
                  </a:lnTo>
                  <a:lnTo>
                    <a:pt x="1733" y="1332"/>
                  </a:lnTo>
                  <a:lnTo>
                    <a:pt x="1771" y="1256"/>
                  </a:lnTo>
                  <a:lnTo>
                    <a:pt x="1802" y="1174"/>
                  </a:lnTo>
                  <a:lnTo>
                    <a:pt x="1825" y="1090"/>
                  </a:lnTo>
                  <a:lnTo>
                    <a:pt x="1839" y="1000"/>
                  </a:lnTo>
                  <a:lnTo>
                    <a:pt x="1844" y="909"/>
                  </a:lnTo>
                  <a:lnTo>
                    <a:pt x="1839" y="816"/>
                  </a:lnTo>
                  <a:lnTo>
                    <a:pt x="1825" y="725"/>
                  </a:lnTo>
                  <a:lnTo>
                    <a:pt x="1802" y="638"/>
                  </a:lnTo>
                  <a:lnTo>
                    <a:pt x="1771" y="555"/>
                  </a:lnTo>
                  <a:lnTo>
                    <a:pt x="1733" y="475"/>
                  </a:lnTo>
                  <a:lnTo>
                    <a:pt x="1687" y="400"/>
                  </a:lnTo>
                  <a:lnTo>
                    <a:pt x="1635" y="331"/>
                  </a:lnTo>
                  <a:lnTo>
                    <a:pt x="1576" y="266"/>
                  </a:lnTo>
                  <a:lnTo>
                    <a:pt x="1511" y="207"/>
                  </a:lnTo>
                  <a:lnTo>
                    <a:pt x="1442" y="155"/>
                  </a:lnTo>
                  <a:lnTo>
                    <a:pt x="1367" y="109"/>
                  </a:lnTo>
                  <a:lnTo>
                    <a:pt x="1289" y="71"/>
                  </a:lnTo>
                  <a:lnTo>
                    <a:pt x="1206" y="41"/>
                  </a:lnTo>
                  <a:lnTo>
                    <a:pt x="1121" y="18"/>
                  </a:lnTo>
                  <a:lnTo>
                    <a:pt x="1033" y="4"/>
                  </a:lnTo>
                  <a:lnTo>
                    <a:pt x="943" y="0"/>
                  </a:lnTo>
                  <a:lnTo>
                    <a:pt x="851" y="4"/>
                  </a:lnTo>
                  <a:lnTo>
                    <a:pt x="762" y="18"/>
                  </a:lnTo>
                  <a:lnTo>
                    <a:pt x="674" y="41"/>
                  </a:lnTo>
                  <a:lnTo>
                    <a:pt x="589" y="71"/>
                  </a:lnTo>
                  <a:lnTo>
                    <a:pt x="507" y="109"/>
                  </a:lnTo>
                  <a:lnTo>
                    <a:pt x="429" y="155"/>
                  </a:lnTo>
                  <a:lnTo>
                    <a:pt x="356" y="207"/>
                  </a:lnTo>
                  <a:lnTo>
                    <a:pt x="288" y="266"/>
                  </a:lnTo>
                  <a:lnTo>
                    <a:pt x="225" y="331"/>
                  </a:lnTo>
                  <a:lnTo>
                    <a:pt x="168" y="400"/>
                  </a:lnTo>
                  <a:lnTo>
                    <a:pt x="119" y="475"/>
                  </a:lnTo>
                  <a:lnTo>
                    <a:pt x="77" y="555"/>
                  </a:lnTo>
                  <a:lnTo>
                    <a:pt x="44" y="638"/>
                  </a:lnTo>
                  <a:lnTo>
                    <a:pt x="20" y="725"/>
                  </a:lnTo>
                  <a:lnTo>
                    <a:pt x="4" y="816"/>
                  </a:lnTo>
                  <a:lnTo>
                    <a:pt x="0" y="909"/>
                  </a:lnTo>
                  <a:lnTo>
                    <a:pt x="4" y="1000"/>
                  </a:lnTo>
                  <a:lnTo>
                    <a:pt x="20" y="1090"/>
                  </a:lnTo>
                  <a:lnTo>
                    <a:pt x="44" y="1174"/>
                  </a:lnTo>
                  <a:lnTo>
                    <a:pt x="77" y="1256"/>
                  </a:lnTo>
                  <a:lnTo>
                    <a:pt x="119" y="1332"/>
                  </a:lnTo>
                  <a:lnTo>
                    <a:pt x="168" y="1403"/>
                  </a:lnTo>
                  <a:lnTo>
                    <a:pt x="225" y="1469"/>
                  </a:lnTo>
                  <a:lnTo>
                    <a:pt x="288" y="1530"/>
                  </a:lnTo>
                  <a:lnTo>
                    <a:pt x="356" y="1585"/>
                  </a:lnTo>
                  <a:lnTo>
                    <a:pt x="429" y="1633"/>
                  </a:lnTo>
                  <a:lnTo>
                    <a:pt x="507" y="1675"/>
                  </a:lnTo>
                  <a:lnTo>
                    <a:pt x="589" y="1710"/>
                  </a:lnTo>
                  <a:lnTo>
                    <a:pt x="674" y="1738"/>
                  </a:lnTo>
                  <a:lnTo>
                    <a:pt x="762" y="1759"/>
                  </a:lnTo>
                  <a:lnTo>
                    <a:pt x="851" y="1770"/>
                  </a:lnTo>
                  <a:lnTo>
                    <a:pt x="943" y="1775"/>
                  </a:lnTo>
                  <a:close/>
                </a:path>
              </a:pathLst>
            </a:custGeom>
            <a:solidFill>
              <a:srgbClr val="E5E5E5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8" name="Freeform 92"/>
            <p:cNvSpPr>
              <a:spLocks/>
            </p:cNvSpPr>
            <p:nvPr/>
          </p:nvSpPr>
          <p:spPr bwMode="auto">
            <a:xfrm>
              <a:off x="883" y="2475"/>
              <a:ext cx="170" cy="46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0" y="184"/>
                </a:cxn>
                <a:cxn ang="0">
                  <a:pos x="679" y="184"/>
                </a:cxn>
                <a:cxn ang="0">
                  <a:pos x="679" y="0"/>
                </a:cxn>
              </a:cxnLst>
              <a:rect l="0" t="0" r="r" b="b"/>
              <a:pathLst>
                <a:path w="679" h="184">
                  <a:moveTo>
                    <a:pt x="0" y="29"/>
                  </a:moveTo>
                  <a:lnTo>
                    <a:pt x="0" y="184"/>
                  </a:lnTo>
                  <a:lnTo>
                    <a:pt x="679" y="184"/>
                  </a:lnTo>
                  <a:lnTo>
                    <a:pt x="67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9" name="Freeform 93"/>
            <p:cNvSpPr>
              <a:spLocks/>
            </p:cNvSpPr>
            <p:nvPr/>
          </p:nvSpPr>
          <p:spPr bwMode="auto">
            <a:xfrm>
              <a:off x="887" y="2998"/>
              <a:ext cx="15" cy="85"/>
            </a:xfrm>
            <a:custGeom>
              <a:avLst/>
              <a:gdLst/>
              <a:ahLst/>
              <a:cxnLst>
                <a:cxn ang="0">
                  <a:pos x="61" y="339"/>
                </a:cxn>
                <a:cxn ang="0">
                  <a:pos x="2" y="341"/>
                </a:cxn>
                <a:cxn ang="0">
                  <a:pos x="0" y="1"/>
                </a:cxn>
                <a:cxn ang="0">
                  <a:pos x="58" y="0"/>
                </a:cxn>
                <a:cxn ang="0">
                  <a:pos x="61" y="339"/>
                </a:cxn>
              </a:cxnLst>
              <a:rect l="0" t="0" r="r" b="b"/>
              <a:pathLst>
                <a:path w="61" h="341">
                  <a:moveTo>
                    <a:pt x="61" y="339"/>
                  </a:moveTo>
                  <a:lnTo>
                    <a:pt x="2" y="341"/>
                  </a:lnTo>
                  <a:lnTo>
                    <a:pt x="0" y="1"/>
                  </a:lnTo>
                  <a:lnTo>
                    <a:pt x="58" y="0"/>
                  </a:lnTo>
                  <a:lnTo>
                    <a:pt x="61" y="33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0" name="Rectangle 94"/>
            <p:cNvSpPr>
              <a:spLocks noChangeArrowheads="1"/>
            </p:cNvSpPr>
            <p:nvPr/>
          </p:nvSpPr>
          <p:spPr bwMode="auto">
            <a:xfrm>
              <a:off x="759" y="3027"/>
              <a:ext cx="72" cy="4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1" name="Rectangle 95"/>
            <p:cNvSpPr>
              <a:spLocks noChangeArrowheads="1"/>
            </p:cNvSpPr>
            <p:nvPr/>
          </p:nvSpPr>
          <p:spPr bwMode="auto">
            <a:xfrm>
              <a:off x="832" y="3027"/>
              <a:ext cx="32" cy="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2" name="Freeform 96"/>
            <p:cNvSpPr>
              <a:spLocks/>
            </p:cNvSpPr>
            <p:nvPr/>
          </p:nvSpPr>
          <p:spPr bwMode="auto">
            <a:xfrm>
              <a:off x="864" y="3032"/>
              <a:ext cx="21" cy="21"/>
            </a:xfrm>
            <a:custGeom>
              <a:avLst/>
              <a:gdLst/>
              <a:ahLst/>
              <a:cxnLst>
                <a:cxn ang="0">
                  <a:pos x="85" y="85"/>
                </a:cxn>
                <a:cxn ang="0">
                  <a:pos x="80" y="0"/>
                </a:cxn>
                <a:cxn ang="0">
                  <a:pos x="0" y="0"/>
                </a:cxn>
                <a:cxn ang="0">
                  <a:pos x="4" y="85"/>
                </a:cxn>
                <a:cxn ang="0">
                  <a:pos x="85" y="85"/>
                </a:cxn>
              </a:cxnLst>
              <a:rect l="0" t="0" r="r" b="b"/>
              <a:pathLst>
                <a:path w="85" h="85">
                  <a:moveTo>
                    <a:pt x="85" y="85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4" y="85"/>
                  </a:lnTo>
                  <a:lnTo>
                    <a:pt x="85" y="8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3" name="Rectangle 97"/>
            <p:cNvSpPr>
              <a:spLocks noChangeArrowheads="1"/>
            </p:cNvSpPr>
            <p:nvPr/>
          </p:nvSpPr>
          <p:spPr bwMode="auto">
            <a:xfrm>
              <a:off x="938" y="2922"/>
              <a:ext cx="69" cy="6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4" name="Rectangle 98"/>
            <p:cNvSpPr>
              <a:spLocks noChangeArrowheads="1"/>
            </p:cNvSpPr>
            <p:nvPr/>
          </p:nvSpPr>
          <p:spPr bwMode="auto">
            <a:xfrm>
              <a:off x="925" y="2967"/>
              <a:ext cx="92" cy="1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5" name="Rectangle 99"/>
            <p:cNvSpPr>
              <a:spLocks noChangeArrowheads="1"/>
            </p:cNvSpPr>
            <p:nvPr/>
          </p:nvSpPr>
          <p:spPr bwMode="auto">
            <a:xfrm>
              <a:off x="903" y="2983"/>
              <a:ext cx="137" cy="11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6" name="Rectangle 100"/>
            <p:cNvSpPr>
              <a:spLocks noChangeArrowheads="1"/>
            </p:cNvSpPr>
            <p:nvPr/>
          </p:nvSpPr>
          <p:spPr bwMode="auto">
            <a:xfrm>
              <a:off x="925" y="3101"/>
              <a:ext cx="92" cy="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7" name="Freeform 101"/>
            <p:cNvSpPr>
              <a:spLocks/>
            </p:cNvSpPr>
            <p:nvPr/>
          </p:nvSpPr>
          <p:spPr bwMode="auto">
            <a:xfrm>
              <a:off x="1250" y="1756"/>
              <a:ext cx="1" cy="3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03"/>
                </a:cxn>
                <a:cxn ang="0">
                  <a:pos x="0" y="0"/>
                </a:cxn>
              </a:cxnLst>
              <a:rect l="0" t="0" r="r" b="b"/>
              <a:pathLst>
                <a:path h="1403">
                  <a:moveTo>
                    <a:pt x="0" y="0"/>
                  </a:moveTo>
                  <a:lnTo>
                    <a:pt x="0" y="14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8" name="Freeform 102"/>
            <p:cNvSpPr>
              <a:spLocks/>
            </p:cNvSpPr>
            <p:nvPr/>
          </p:nvSpPr>
          <p:spPr bwMode="auto">
            <a:xfrm>
              <a:off x="1190" y="1807"/>
              <a:ext cx="21" cy="4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1" y="0"/>
                </a:cxn>
                <a:cxn ang="0">
                  <a:pos x="0" y="193"/>
                </a:cxn>
                <a:cxn ang="0">
                  <a:pos x="85" y="193"/>
                </a:cxn>
                <a:cxn ang="0">
                  <a:pos x="85" y="0"/>
                </a:cxn>
              </a:cxnLst>
              <a:rect l="0" t="0" r="r" b="b"/>
              <a:pathLst>
                <a:path w="85" h="193">
                  <a:moveTo>
                    <a:pt x="85" y="0"/>
                  </a:moveTo>
                  <a:lnTo>
                    <a:pt x="1" y="0"/>
                  </a:lnTo>
                  <a:lnTo>
                    <a:pt x="0" y="193"/>
                  </a:lnTo>
                  <a:lnTo>
                    <a:pt x="85" y="1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9" name="Freeform 103"/>
            <p:cNvSpPr>
              <a:spLocks/>
            </p:cNvSpPr>
            <p:nvPr/>
          </p:nvSpPr>
          <p:spPr bwMode="auto">
            <a:xfrm>
              <a:off x="1191" y="1843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>
                  <a:moveTo>
                    <a:pt x="0" y="0"/>
                  </a:move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0" name="Freeform 104"/>
            <p:cNvSpPr>
              <a:spLocks/>
            </p:cNvSpPr>
            <p:nvPr/>
          </p:nvSpPr>
          <p:spPr bwMode="auto">
            <a:xfrm>
              <a:off x="1190" y="1817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1" name="Freeform 105"/>
            <p:cNvSpPr>
              <a:spLocks/>
            </p:cNvSpPr>
            <p:nvPr/>
          </p:nvSpPr>
          <p:spPr bwMode="auto">
            <a:xfrm>
              <a:off x="1250" y="1808"/>
              <a:ext cx="21" cy="4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0"/>
                </a:cxn>
                <a:cxn ang="0">
                  <a:pos x="0" y="192"/>
                </a:cxn>
                <a:cxn ang="0">
                  <a:pos x="83" y="193"/>
                </a:cxn>
                <a:cxn ang="0">
                  <a:pos x="85" y="0"/>
                </a:cxn>
              </a:cxnLst>
              <a:rect l="0" t="0" r="r" b="b"/>
              <a:pathLst>
                <a:path w="85" h="193">
                  <a:moveTo>
                    <a:pt x="85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83" y="19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2" name="Freeform 106"/>
            <p:cNvSpPr>
              <a:spLocks/>
            </p:cNvSpPr>
            <p:nvPr/>
          </p:nvSpPr>
          <p:spPr bwMode="auto">
            <a:xfrm>
              <a:off x="1251" y="1844"/>
              <a:ext cx="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0" y="0"/>
                </a:cxn>
              </a:cxnLst>
              <a:rect l="0" t="0" r="r" b="b"/>
              <a:pathLst>
                <a:path w="79">
                  <a:moveTo>
                    <a:pt x="0" y="0"/>
                  </a:move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3" name="Freeform 107"/>
            <p:cNvSpPr>
              <a:spLocks/>
            </p:cNvSpPr>
            <p:nvPr/>
          </p:nvSpPr>
          <p:spPr bwMode="auto">
            <a:xfrm>
              <a:off x="1250" y="1818"/>
              <a:ext cx="1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4" name="Rectangle 108"/>
            <p:cNvSpPr>
              <a:spLocks noChangeArrowheads="1"/>
            </p:cNvSpPr>
            <p:nvPr/>
          </p:nvSpPr>
          <p:spPr bwMode="auto">
            <a:xfrm>
              <a:off x="1271" y="1815"/>
              <a:ext cx="15" cy="3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5" name="Freeform 109"/>
            <p:cNvSpPr>
              <a:spLocks/>
            </p:cNvSpPr>
            <p:nvPr/>
          </p:nvSpPr>
          <p:spPr bwMode="auto">
            <a:xfrm>
              <a:off x="1086" y="1781"/>
              <a:ext cx="125" cy="2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1" y="30"/>
                </a:cxn>
                <a:cxn ang="0">
                  <a:pos x="0" y="30"/>
                </a:cxn>
                <a:cxn ang="0">
                  <a:pos x="0" y="63"/>
                </a:cxn>
                <a:cxn ang="0">
                  <a:pos x="347" y="63"/>
                </a:cxn>
                <a:cxn ang="0">
                  <a:pos x="355" y="63"/>
                </a:cxn>
                <a:cxn ang="0">
                  <a:pos x="363" y="64"/>
                </a:cxn>
                <a:cxn ang="0">
                  <a:pos x="374" y="65"/>
                </a:cxn>
                <a:cxn ang="0">
                  <a:pos x="385" y="67"/>
                </a:cxn>
                <a:cxn ang="0">
                  <a:pos x="397" y="68"/>
                </a:cxn>
                <a:cxn ang="0">
                  <a:pos x="408" y="69"/>
                </a:cxn>
                <a:cxn ang="0">
                  <a:pos x="420" y="70"/>
                </a:cxn>
                <a:cxn ang="0">
                  <a:pos x="432" y="73"/>
                </a:cxn>
                <a:cxn ang="0">
                  <a:pos x="444" y="75"/>
                </a:cxn>
                <a:cxn ang="0">
                  <a:pos x="455" y="77"/>
                </a:cxn>
                <a:cxn ang="0">
                  <a:pos x="466" y="80"/>
                </a:cxn>
                <a:cxn ang="0">
                  <a:pos x="477" y="83"/>
                </a:cxn>
                <a:cxn ang="0">
                  <a:pos x="485" y="87"/>
                </a:cxn>
                <a:cxn ang="0">
                  <a:pos x="492" y="90"/>
                </a:cxn>
                <a:cxn ang="0">
                  <a:pos x="498" y="95"/>
                </a:cxn>
                <a:cxn ang="0">
                  <a:pos x="503" y="101"/>
                </a:cxn>
                <a:cxn ang="0">
                  <a:pos x="503" y="0"/>
                </a:cxn>
                <a:cxn ang="0">
                  <a:pos x="51" y="0"/>
                </a:cxn>
              </a:cxnLst>
              <a:rect l="0" t="0" r="r" b="b"/>
              <a:pathLst>
                <a:path w="503" h="101">
                  <a:moveTo>
                    <a:pt x="51" y="0"/>
                  </a:moveTo>
                  <a:lnTo>
                    <a:pt x="51" y="30"/>
                  </a:lnTo>
                  <a:lnTo>
                    <a:pt x="0" y="30"/>
                  </a:lnTo>
                  <a:lnTo>
                    <a:pt x="0" y="63"/>
                  </a:lnTo>
                  <a:lnTo>
                    <a:pt x="347" y="63"/>
                  </a:lnTo>
                  <a:lnTo>
                    <a:pt x="355" y="63"/>
                  </a:lnTo>
                  <a:lnTo>
                    <a:pt x="363" y="64"/>
                  </a:lnTo>
                  <a:lnTo>
                    <a:pt x="374" y="65"/>
                  </a:lnTo>
                  <a:lnTo>
                    <a:pt x="385" y="67"/>
                  </a:lnTo>
                  <a:lnTo>
                    <a:pt x="397" y="68"/>
                  </a:lnTo>
                  <a:lnTo>
                    <a:pt x="408" y="69"/>
                  </a:lnTo>
                  <a:lnTo>
                    <a:pt x="420" y="70"/>
                  </a:lnTo>
                  <a:lnTo>
                    <a:pt x="432" y="73"/>
                  </a:lnTo>
                  <a:lnTo>
                    <a:pt x="444" y="75"/>
                  </a:lnTo>
                  <a:lnTo>
                    <a:pt x="455" y="77"/>
                  </a:lnTo>
                  <a:lnTo>
                    <a:pt x="466" y="80"/>
                  </a:lnTo>
                  <a:lnTo>
                    <a:pt x="477" y="83"/>
                  </a:lnTo>
                  <a:lnTo>
                    <a:pt x="485" y="87"/>
                  </a:lnTo>
                  <a:lnTo>
                    <a:pt x="492" y="90"/>
                  </a:lnTo>
                  <a:lnTo>
                    <a:pt x="498" y="95"/>
                  </a:lnTo>
                  <a:lnTo>
                    <a:pt x="503" y="101"/>
                  </a:lnTo>
                  <a:lnTo>
                    <a:pt x="503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6" name="Line 110"/>
            <p:cNvSpPr>
              <a:spLocks noChangeShapeType="1"/>
            </p:cNvSpPr>
            <p:nvPr/>
          </p:nvSpPr>
          <p:spPr bwMode="auto">
            <a:xfrm>
              <a:off x="1098" y="1789"/>
              <a:ext cx="101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7" name="Freeform 111"/>
            <p:cNvSpPr>
              <a:spLocks/>
            </p:cNvSpPr>
            <p:nvPr/>
          </p:nvSpPr>
          <p:spPr bwMode="auto">
            <a:xfrm>
              <a:off x="1199" y="1781"/>
              <a:ext cx="12" cy="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" y="30"/>
                </a:cxn>
                <a:cxn ang="0">
                  <a:pos x="5" y="30"/>
                </a:cxn>
                <a:cxn ang="0">
                  <a:pos x="7" y="30"/>
                </a:cxn>
                <a:cxn ang="0">
                  <a:pos x="11" y="28"/>
                </a:cxn>
                <a:cxn ang="0">
                  <a:pos x="13" y="27"/>
                </a:cxn>
                <a:cxn ang="0">
                  <a:pos x="17" y="26"/>
                </a:cxn>
                <a:cxn ang="0">
                  <a:pos x="20" y="25"/>
                </a:cxn>
                <a:cxn ang="0">
                  <a:pos x="24" y="22"/>
                </a:cxn>
                <a:cxn ang="0">
                  <a:pos x="27" y="20"/>
                </a:cxn>
                <a:cxn ang="0">
                  <a:pos x="31" y="18"/>
                </a:cxn>
                <a:cxn ang="0">
                  <a:pos x="34" y="15"/>
                </a:cxn>
                <a:cxn ang="0">
                  <a:pos x="38" y="12"/>
                </a:cxn>
                <a:cxn ang="0">
                  <a:pos x="40" y="9"/>
                </a:cxn>
                <a:cxn ang="0">
                  <a:pos x="44" y="6"/>
                </a:cxn>
                <a:cxn ang="0">
                  <a:pos x="46" y="2"/>
                </a:cxn>
                <a:cxn ang="0">
                  <a:pos x="50" y="0"/>
                </a:cxn>
              </a:cxnLst>
              <a:rect l="0" t="0" r="r" b="b"/>
              <a:pathLst>
                <a:path w="50" h="30">
                  <a:moveTo>
                    <a:pt x="0" y="30"/>
                  </a:moveTo>
                  <a:lnTo>
                    <a:pt x="1" y="30"/>
                  </a:lnTo>
                  <a:lnTo>
                    <a:pt x="5" y="30"/>
                  </a:lnTo>
                  <a:lnTo>
                    <a:pt x="7" y="30"/>
                  </a:lnTo>
                  <a:lnTo>
                    <a:pt x="11" y="28"/>
                  </a:lnTo>
                  <a:lnTo>
                    <a:pt x="13" y="27"/>
                  </a:lnTo>
                  <a:lnTo>
                    <a:pt x="17" y="26"/>
                  </a:lnTo>
                  <a:lnTo>
                    <a:pt x="20" y="25"/>
                  </a:lnTo>
                  <a:lnTo>
                    <a:pt x="24" y="22"/>
                  </a:lnTo>
                  <a:lnTo>
                    <a:pt x="27" y="20"/>
                  </a:lnTo>
                  <a:lnTo>
                    <a:pt x="31" y="18"/>
                  </a:lnTo>
                  <a:lnTo>
                    <a:pt x="34" y="15"/>
                  </a:lnTo>
                  <a:lnTo>
                    <a:pt x="38" y="12"/>
                  </a:lnTo>
                  <a:lnTo>
                    <a:pt x="40" y="9"/>
                  </a:lnTo>
                  <a:lnTo>
                    <a:pt x="44" y="6"/>
                  </a:lnTo>
                  <a:lnTo>
                    <a:pt x="46" y="2"/>
                  </a:lnTo>
                  <a:lnTo>
                    <a:pt x="50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8" name="Freeform 112"/>
            <p:cNvSpPr>
              <a:spLocks/>
            </p:cNvSpPr>
            <p:nvPr/>
          </p:nvSpPr>
          <p:spPr bwMode="auto">
            <a:xfrm>
              <a:off x="1198" y="1787"/>
              <a:ext cx="1" cy="3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5" y="0"/>
                </a:cxn>
                <a:cxn ang="0">
                  <a:pos x="0" y="15"/>
                </a:cxn>
              </a:cxnLst>
              <a:rect l="0" t="0" r="r" b="b"/>
              <a:pathLst>
                <a:path w="5" h="15">
                  <a:moveTo>
                    <a:pt x="0" y="15"/>
                  </a:move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9" name="Freeform 113"/>
            <p:cNvSpPr>
              <a:spLocks/>
            </p:cNvSpPr>
            <p:nvPr/>
          </p:nvSpPr>
          <p:spPr bwMode="auto">
            <a:xfrm>
              <a:off x="1210" y="1780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10"/>
                </a:cxn>
                <a:cxn ang="0">
                  <a:pos x="0" y="0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1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0" name="Line 114"/>
            <p:cNvSpPr>
              <a:spLocks noChangeShapeType="1"/>
            </p:cNvSpPr>
            <p:nvPr/>
          </p:nvSpPr>
          <p:spPr bwMode="auto">
            <a:xfrm>
              <a:off x="1215" y="2106"/>
              <a:ext cx="4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1" name="Line 115"/>
            <p:cNvSpPr>
              <a:spLocks noChangeShapeType="1"/>
            </p:cNvSpPr>
            <p:nvPr/>
          </p:nvSpPr>
          <p:spPr bwMode="auto">
            <a:xfrm>
              <a:off x="1263" y="2106"/>
              <a:ext cx="1" cy="1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2" name="Line 116"/>
            <p:cNvSpPr>
              <a:spLocks noChangeShapeType="1"/>
            </p:cNvSpPr>
            <p:nvPr/>
          </p:nvSpPr>
          <p:spPr bwMode="auto">
            <a:xfrm flipH="1">
              <a:off x="1215" y="2256"/>
              <a:ext cx="4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3" name="Freeform 117"/>
            <p:cNvSpPr>
              <a:spLocks/>
            </p:cNvSpPr>
            <p:nvPr/>
          </p:nvSpPr>
          <p:spPr bwMode="auto">
            <a:xfrm>
              <a:off x="1229" y="2110"/>
              <a:ext cx="15" cy="141"/>
            </a:xfrm>
            <a:custGeom>
              <a:avLst/>
              <a:gdLst/>
              <a:ahLst/>
              <a:cxnLst>
                <a:cxn ang="0">
                  <a:pos x="55" y="561"/>
                </a:cxn>
                <a:cxn ang="0">
                  <a:pos x="59" y="0"/>
                </a:cxn>
                <a:cxn ang="0">
                  <a:pos x="3" y="0"/>
                </a:cxn>
                <a:cxn ang="0">
                  <a:pos x="0" y="561"/>
                </a:cxn>
                <a:cxn ang="0">
                  <a:pos x="55" y="561"/>
                </a:cxn>
              </a:cxnLst>
              <a:rect l="0" t="0" r="r" b="b"/>
              <a:pathLst>
                <a:path w="59" h="561">
                  <a:moveTo>
                    <a:pt x="55" y="561"/>
                  </a:moveTo>
                  <a:lnTo>
                    <a:pt x="59" y="0"/>
                  </a:lnTo>
                  <a:lnTo>
                    <a:pt x="3" y="0"/>
                  </a:lnTo>
                  <a:lnTo>
                    <a:pt x="0" y="561"/>
                  </a:lnTo>
                  <a:lnTo>
                    <a:pt x="55" y="5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4" name="Freeform 118"/>
            <p:cNvSpPr>
              <a:spLocks/>
            </p:cNvSpPr>
            <p:nvPr/>
          </p:nvSpPr>
          <p:spPr bwMode="auto">
            <a:xfrm>
              <a:off x="1251" y="2125"/>
              <a:ext cx="1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2"/>
                </a:cxn>
                <a:cxn ang="0">
                  <a:pos x="0" y="0"/>
                </a:cxn>
              </a:cxnLst>
              <a:rect l="0" t="0" r="r" b="b"/>
              <a:pathLst>
                <a:path h="202">
                  <a:moveTo>
                    <a:pt x="0" y="0"/>
                  </a:moveTo>
                  <a:lnTo>
                    <a:pt x="0" y="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5" name="Freeform 119"/>
            <p:cNvSpPr>
              <a:spLocks/>
            </p:cNvSpPr>
            <p:nvPr/>
          </p:nvSpPr>
          <p:spPr bwMode="auto">
            <a:xfrm>
              <a:off x="1238" y="2126"/>
              <a:ext cx="1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1"/>
                </a:cxn>
                <a:cxn ang="0">
                  <a:pos x="0" y="0"/>
                </a:cxn>
              </a:cxnLst>
              <a:rect l="0" t="0" r="r" b="b"/>
              <a:pathLst>
                <a:path h="201">
                  <a:moveTo>
                    <a:pt x="0" y="0"/>
                  </a:moveTo>
                  <a:lnTo>
                    <a:pt x="0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6" name="Freeform 120"/>
            <p:cNvSpPr>
              <a:spLocks/>
            </p:cNvSpPr>
            <p:nvPr/>
          </p:nvSpPr>
          <p:spPr bwMode="auto">
            <a:xfrm>
              <a:off x="1251" y="2194"/>
              <a:ext cx="1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1"/>
                </a:cxn>
                <a:cxn ang="0">
                  <a:pos x="0" y="0"/>
                </a:cxn>
              </a:cxnLst>
              <a:rect l="0" t="0" r="r" b="b"/>
              <a:pathLst>
                <a:path h="201">
                  <a:moveTo>
                    <a:pt x="0" y="0"/>
                  </a:moveTo>
                  <a:lnTo>
                    <a:pt x="0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7" name="Freeform 121"/>
            <p:cNvSpPr>
              <a:spLocks/>
            </p:cNvSpPr>
            <p:nvPr/>
          </p:nvSpPr>
          <p:spPr bwMode="auto">
            <a:xfrm>
              <a:off x="1238" y="2195"/>
              <a:ext cx="1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1"/>
                </a:cxn>
                <a:cxn ang="0">
                  <a:pos x="0" y="0"/>
                </a:cxn>
              </a:cxnLst>
              <a:rect l="0" t="0" r="r" b="b"/>
              <a:pathLst>
                <a:path h="201">
                  <a:moveTo>
                    <a:pt x="0" y="0"/>
                  </a:moveTo>
                  <a:lnTo>
                    <a:pt x="0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8" name="Rectangle 122"/>
            <p:cNvSpPr>
              <a:spLocks noChangeArrowheads="1"/>
            </p:cNvSpPr>
            <p:nvPr/>
          </p:nvSpPr>
          <p:spPr bwMode="auto">
            <a:xfrm>
              <a:off x="1224" y="2238"/>
              <a:ext cx="32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9" name="Rectangle 123"/>
            <p:cNvSpPr>
              <a:spLocks noChangeArrowheads="1"/>
            </p:cNvSpPr>
            <p:nvPr/>
          </p:nvSpPr>
          <p:spPr bwMode="auto">
            <a:xfrm>
              <a:off x="1224" y="2174"/>
              <a:ext cx="32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0" name="Rectangle 124"/>
            <p:cNvSpPr>
              <a:spLocks noChangeArrowheads="1"/>
            </p:cNvSpPr>
            <p:nvPr/>
          </p:nvSpPr>
          <p:spPr bwMode="auto">
            <a:xfrm>
              <a:off x="1224" y="2112"/>
              <a:ext cx="32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1" name="Rectangle 125"/>
            <p:cNvSpPr>
              <a:spLocks noChangeArrowheads="1"/>
            </p:cNvSpPr>
            <p:nvPr/>
          </p:nvSpPr>
          <p:spPr bwMode="auto">
            <a:xfrm>
              <a:off x="1287" y="2112"/>
              <a:ext cx="33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2" name="Rectangle 126"/>
            <p:cNvSpPr>
              <a:spLocks noChangeArrowheads="1"/>
            </p:cNvSpPr>
            <p:nvPr/>
          </p:nvSpPr>
          <p:spPr bwMode="auto">
            <a:xfrm>
              <a:off x="1288" y="2175"/>
              <a:ext cx="33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3" name="Rectangle 127"/>
            <p:cNvSpPr>
              <a:spLocks noChangeArrowheads="1"/>
            </p:cNvSpPr>
            <p:nvPr/>
          </p:nvSpPr>
          <p:spPr bwMode="auto">
            <a:xfrm>
              <a:off x="1287" y="2238"/>
              <a:ext cx="33" cy="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4" name="Line 128"/>
            <p:cNvSpPr>
              <a:spLocks noChangeShapeType="1"/>
            </p:cNvSpPr>
            <p:nvPr/>
          </p:nvSpPr>
          <p:spPr bwMode="auto">
            <a:xfrm flipH="1">
              <a:off x="1355" y="2106"/>
              <a:ext cx="3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5" name="Line 129"/>
            <p:cNvSpPr>
              <a:spLocks noChangeShapeType="1"/>
            </p:cNvSpPr>
            <p:nvPr/>
          </p:nvSpPr>
          <p:spPr bwMode="auto">
            <a:xfrm>
              <a:off x="1355" y="2106"/>
              <a:ext cx="1" cy="1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6" name="Line 130"/>
            <p:cNvSpPr>
              <a:spLocks noChangeShapeType="1"/>
            </p:cNvSpPr>
            <p:nvPr/>
          </p:nvSpPr>
          <p:spPr bwMode="auto">
            <a:xfrm>
              <a:off x="1355" y="2256"/>
              <a:ext cx="3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7" name="Line 131"/>
            <p:cNvSpPr>
              <a:spLocks noChangeShapeType="1"/>
            </p:cNvSpPr>
            <p:nvPr/>
          </p:nvSpPr>
          <p:spPr bwMode="auto">
            <a:xfrm>
              <a:off x="1238" y="2425"/>
              <a:ext cx="2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8" name="Line 132"/>
            <p:cNvSpPr>
              <a:spLocks noChangeShapeType="1"/>
            </p:cNvSpPr>
            <p:nvPr/>
          </p:nvSpPr>
          <p:spPr bwMode="auto">
            <a:xfrm>
              <a:off x="1288" y="2425"/>
              <a:ext cx="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9" name="Line 133"/>
            <p:cNvSpPr>
              <a:spLocks noChangeShapeType="1"/>
            </p:cNvSpPr>
            <p:nvPr/>
          </p:nvSpPr>
          <p:spPr bwMode="auto">
            <a:xfrm>
              <a:off x="1235" y="2272"/>
              <a:ext cx="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0" name="Freeform 134"/>
            <p:cNvSpPr>
              <a:spLocks/>
            </p:cNvSpPr>
            <p:nvPr/>
          </p:nvSpPr>
          <p:spPr bwMode="auto">
            <a:xfrm>
              <a:off x="659" y="2670"/>
              <a:ext cx="86" cy="180"/>
            </a:xfrm>
            <a:custGeom>
              <a:avLst/>
              <a:gdLst/>
              <a:ahLst/>
              <a:cxnLst>
                <a:cxn ang="0">
                  <a:pos x="344" y="694"/>
                </a:cxn>
                <a:cxn ang="0">
                  <a:pos x="43" y="0"/>
                </a:cxn>
                <a:cxn ang="0">
                  <a:pos x="0" y="26"/>
                </a:cxn>
                <a:cxn ang="0">
                  <a:pos x="301" y="720"/>
                </a:cxn>
                <a:cxn ang="0">
                  <a:pos x="344" y="694"/>
                </a:cxn>
              </a:cxnLst>
              <a:rect l="0" t="0" r="r" b="b"/>
              <a:pathLst>
                <a:path w="344" h="720">
                  <a:moveTo>
                    <a:pt x="344" y="694"/>
                  </a:moveTo>
                  <a:lnTo>
                    <a:pt x="43" y="0"/>
                  </a:lnTo>
                  <a:lnTo>
                    <a:pt x="0" y="26"/>
                  </a:lnTo>
                  <a:lnTo>
                    <a:pt x="301" y="720"/>
                  </a:lnTo>
                  <a:lnTo>
                    <a:pt x="344" y="6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1" name="Freeform 135"/>
            <p:cNvSpPr>
              <a:spLocks/>
            </p:cNvSpPr>
            <p:nvPr/>
          </p:nvSpPr>
          <p:spPr bwMode="auto">
            <a:xfrm>
              <a:off x="1896" y="1088"/>
              <a:ext cx="2008" cy="114"/>
            </a:xfrm>
            <a:custGeom>
              <a:avLst/>
              <a:gdLst/>
              <a:ahLst/>
              <a:cxnLst>
                <a:cxn ang="0">
                  <a:pos x="8032" y="4"/>
                </a:cxn>
                <a:cxn ang="0">
                  <a:pos x="287" y="4"/>
                </a:cxn>
                <a:cxn ang="0">
                  <a:pos x="250" y="1"/>
                </a:cxn>
                <a:cxn ang="0">
                  <a:pos x="216" y="0"/>
                </a:cxn>
                <a:cxn ang="0">
                  <a:pos x="185" y="3"/>
                </a:cxn>
                <a:cxn ang="0">
                  <a:pos x="158" y="5"/>
                </a:cxn>
                <a:cxn ang="0">
                  <a:pos x="132" y="10"/>
                </a:cxn>
                <a:cxn ang="0">
                  <a:pos x="111" y="16"/>
                </a:cxn>
                <a:cxn ang="0">
                  <a:pos x="90" y="22"/>
                </a:cxn>
                <a:cxn ang="0">
                  <a:pos x="73" y="30"/>
                </a:cxn>
                <a:cxn ang="0">
                  <a:pos x="57" y="40"/>
                </a:cxn>
                <a:cxn ang="0">
                  <a:pos x="44" y="49"/>
                </a:cxn>
                <a:cxn ang="0">
                  <a:pos x="32" y="60"/>
                </a:cxn>
                <a:cxn ang="0">
                  <a:pos x="22" y="72"/>
                </a:cxn>
                <a:cxn ang="0">
                  <a:pos x="14" y="82"/>
                </a:cxn>
                <a:cxn ang="0">
                  <a:pos x="8" y="96"/>
                </a:cxn>
                <a:cxn ang="0">
                  <a:pos x="3" y="107"/>
                </a:cxn>
                <a:cxn ang="0">
                  <a:pos x="0" y="121"/>
                </a:cxn>
                <a:cxn ang="0">
                  <a:pos x="0" y="458"/>
                </a:cxn>
                <a:cxn ang="0">
                  <a:pos x="117" y="458"/>
                </a:cxn>
                <a:cxn ang="0">
                  <a:pos x="117" y="240"/>
                </a:cxn>
                <a:cxn ang="0">
                  <a:pos x="118" y="222"/>
                </a:cxn>
                <a:cxn ang="0">
                  <a:pos x="122" y="205"/>
                </a:cxn>
                <a:cxn ang="0">
                  <a:pos x="128" y="191"/>
                </a:cxn>
                <a:cxn ang="0">
                  <a:pos x="135" y="177"/>
                </a:cxn>
                <a:cxn ang="0">
                  <a:pos x="144" y="165"/>
                </a:cxn>
                <a:cxn ang="0">
                  <a:pos x="156" y="154"/>
                </a:cxn>
                <a:cxn ang="0">
                  <a:pos x="171" y="144"/>
                </a:cxn>
                <a:cxn ang="0">
                  <a:pos x="186" y="137"/>
                </a:cxn>
                <a:cxn ang="0">
                  <a:pos x="204" y="130"/>
                </a:cxn>
                <a:cxn ang="0">
                  <a:pos x="226" y="124"/>
                </a:cxn>
                <a:cxn ang="0">
                  <a:pos x="248" y="121"/>
                </a:cxn>
                <a:cxn ang="0">
                  <a:pos x="275" y="118"/>
                </a:cxn>
                <a:cxn ang="0">
                  <a:pos x="302" y="117"/>
                </a:cxn>
                <a:cxn ang="0">
                  <a:pos x="333" y="116"/>
                </a:cxn>
                <a:cxn ang="0">
                  <a:pos x="367" y="117"/>
                </a:cxn>
                <a:cxn ang="0">
                  <a:pos x="404" y="121"/>
                </a:cxn>
                <a:cxn ang="0">
                  <a:pos x="8032" y="121"/>
                </a:cxn>
                <a:cxn ang="0">
                  <a:pos x="8032" y="4"/>
                </a:cxn>
              </a:cxnLst>
              <a:rect l="0" t="0" r="r" b="b"/>
              <a:pathLst>
                <a:path w="8032" h="458">
                  <a:moveTo>
                    <a:pt x="8032" y="4"/>
                  </a:moveTo>
                  <a:lnTo>
                    <a:pt x="287" y="4"/>
                  </a:lnTo>
                  <a:lnTo>
                    <a:pt x="250" y="1"/>
                  </a:lnTo>
                  <a:lnTo>
                    <a:pt x="216" y="0"/>
                  </a:lnTo>
                  <a:lnTo>
                    <a:pt x="185" y="3"/>
                  </a:lnTo>
                  <a:lnTo>
                    <a:pt x="158" y="5"/>
                  </a:lnTo>
                  <a:lnTo>
                    <a:pt x="132" y="10"/>
                  </a:lnTo>
                  <a:lnTo>
                    <a:pt x="111" y="16"/>
                  </a:lnTo>
                  <a:lnTo>
                    <a:pt x="90" y="22"/>
                  </a:lnTo>
                  <a:lnTo>
                    <a:pt x="73" y="30"/>
                  </a:lnTo>
                  <a:lnTo>
                    <a:pt x="57" y="40"/>
                  </a:lnTo>
                  <a:lnTo>
                    <a:pt x="44" y="49"/>
                  </a:lnTo>
                  <a:lnTo>
                    <a:pt x="32" y="60"/>
                  </a:lnTo>
                  <a:lnTo>
                    <a:pt x="22" y="72"/>
                  </a:lnTo>
                  <a:lnTo>
                    <a:pt x="14" y="82"/>
                  </a:lnTo>
                  <a:lnTo>
                    <a:pt x="8" y="96"/>
                  </a:lnTo>
                  <a:lnTo>
                    <a:pt x="3" y="107"/>
                  </a:lnTo>
                  <a:lnTo>
                    <a:pt x="0" y="121"/>
                  </a:lnTo>
                  <a:lnTo>
                    <a:pt x="0" y="458"/>
                  </a:lnTo>
                  <a:lnTo>
                    <a:pt x="117" y="458"/>
                  </a:lnTo>
                  <a:lnTo>
                    <a:pt x="117" y="240"/>
                  </a:lnTo>
                  <a:lnTo>
                    <a:pt x="118" y="222"/>
                  </a:lnTo>
                  <a:lnTo>
                    <a:pt x="122" y="205"/>
                  </a:lnTo>
                  <a:lnTo>
                    <a:pt x="128" y="191"/>
                  </a:lnTo>
                  <a:lnTo>
                    <a:pt x="135" y="177"/>
                  </a:lnTo>
                  <a:lnTo>
                    <a:pt x="144" y="165"/>
                  </a:lnTo>
                  <a:lnTo>
                    <a:pt x="156" y="154"/>
                  </a:lnTo>
                  <a:lnTo>
                    <a:pt x="171" y="144"/>
                  </a:lnTo>
                  <a:lnTo>
                    <a:pt x="186" y="137"/>
                  </a:lnTo>
                  <a:lnTo>
                    <a:pt x="204" y="130"/>
                  </a:lnTo>
                  <a:lnTo>
                    <a:pt x="226" y="124"/>
                  </a:lnTo>
                  <a:lnTo>
                    <a:pt x="248" y="121"/>
                  </a:lnTo>
                  <a:lnTo>
                    <a:pt x="275" y="118"/>
                  </a:lnTo>
                  <a:lnTo>
                    <a:pt x="302" y="117"/>
                  </a:lnTo>
                  <a:lnTo>
                    <a:pt x="333" y="116"/>
                  </a:lnTo>
                  <a:lnTo>
                    <a:pt x="367" y="117"/>
                  </a:lnTo>
                  <a:lnTo>
                    <a:pt x="404" y="121"/>
                  </a:lnTo>
                  <a:lnTo>
                    <a:pt x="8032" y="121"/>
                  </a:lnTo>
                  <a:lnTo>
                    <a:pt x="8032" y="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2" name="Line 136"/>
            <p:cNvSpPr>
              <a:spLocks noChangeShapeType="1"/>
            </p:cNvSpPr>
            <p:nvPr/>
          </p:nvSpPr>
          <p:spPr bwMode="auto">
            <a:xfrm>
              <a:off x="1879" y="2248"/>
              <a:ext cx="3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3" name="Freeform 137"/>
            <p:cNvSpPr>
              <a:spLocks/>
            </p:cNvSpPr>
            <p:nvPr/>
          </p:nvSpPr>
          <p:spPr bwMode="auto">
            <a:xfrm>
              <a:off x="2195" y="2217"/>
              <a:ext cx="57" cy="36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2" y="102"/>
                </a:cxn>
                <a:cxn ang="0">
                  <a:pos x="9" y="82"/>
                </a:cxn>
                <a:cxn ang="0">
                  <a:pos x="18" y="63"/>
                </a:cxn>
                <a:cxn ang="0">
                  <a:pos x="30" y="45"/>
                </a:cxn>
                <a:cxn ang="0">
                  <a:pos x="44" y="30"/>
                </a:cxn>
                <a:cxn ang="0">
                  <a:pos x="59" y="16"/>
                </a:cxn>
                <a:cxn ang="0">
                  <a:pos x="76" y="7"/>
                </a:cxn>
                <a:cxn ang="0">
                  <a:pos x="94" y="1"/>
                </a:cxn>
                <a:cxn ang="0">
                  <a:pos x="112" y="0"/>
                </a:cxn>
                <a:cxn ang="0">
                  <a:pos x="131" y="2"/>
                </a:cxn>
                <a:cxn ang="0">
                  <a:pos x="149" y="11"/>
                </a:cxn>
                <a:cxn ang="0">
                  <a:pos x="167" y="24"/>
                </a:cxn>
                <a:cxn ang="0">
                  <a:pos x="184" y="43"/>
                </a:cxn>
                <a:cxn ang="0">
                  <a:pos x="201" y="69"/>
                </a:cxn>
                <a:cxn ang="0">
                  <a:pos x="214" y="102"/>
                </a:cxn>
                <a:cxn ang="0">
                  <a:pos x="227" y="143"/>
                </a:cxn>
              </a:cxnLst>
              <a:rect l="0" t="0" r="r" b="b"/>
              <a:pathLst>
                <a:path w="227" h="143">
                  <a:moveTo>
                    <a:pt x="0" y="125"/>
                  </a:moveTo>
                  <a:lnTo>
                    <a:pt x="2" y="102"/>
                  </a:lnTo>
                  <a:lnTo>
                    <a:pt x="9" y="82"/>
                  </a:lnTo>
                  <a:lnTo>
                    <a:pt x="18" y="63"/>
                  </a:lnTo>
                  <a:lnTo>
                    <a:pt x="30" y="45"/>
                  </a:lnTo>
                  <a:lnTo>
                    <a:pt x="44" y="30"/>
                  </a:lnTo>
                  <a:lnTo>
                    <a:pt x="59" y="16"/>
                  </a:lnTo>
                  <a:lnTo>
                    <a:pt x="76" y="7"/>
                  </a:lnTo>
                  <a:lnTo>
                    <a:pt x="94" y="1"/>
                  </a:lnTo>
                  <a:lnTo>
                    <a:pt x="112" y="0"/>
                  </a:lnTo>
                  <a:lnTo>
                    <a:pt x="131" y="2"/>
                  </a:lnTo>
                  <a:lnTo>
                    <a:pt x="149" y="11"/>
                  </a:lnTo>
                  <a:lnTo>
                    <a:pt x="167" y="24"/>
                  </a:lnTo>
                  <a:lnTo>
                    <a:pt x="184" y="43"/>
                  </a:lnTo>
                  <a:lnTo>
                    <a:pt x="201" y="69"/>
                  </a:lnTo>
                  <a:lnTo>
                    <a:pt x="214" y="102"/>
                  </a:lnTo>
                  <a:lnTo>
                    <a:pt x="227" y="14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4" name="Freeform 138"/>
            <p:cNvSpPr>
              <a:spLocks/>
            </p:cNvSpPr>
            <p:nvPr/>
          </p:nvSpPr>
          <p:spPr bwMode="auto">
            <a:xfrm>
              <a:off x="2192" y="2248"/>
              <a:ext cx="7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0"/>
                </a:cxn>
                <a:cxn ang="0">
                  <a:pos x="31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5" name="Freeform 139"/>
            <p:cNvSpPr>
              <a:spLocks/>
            </p:cNvSpPr>
            <p:nvPr/>
          </p:nvSpPr>
          <p:spPr bwMode="auto">
            <a:xfrm>
              <a:off x="2248" y="2252"/>
              <a:ext cx="8" cy="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7"/>
                </a:cxn>
                <a:cxn ang="0">
                  <a:pos x="32" y="0"/>
                </a:cxn>
              </a:cxnLst>
              <a:rect l="0" t="0" r="r" b="b"/>
              <a:pathLst>
                <a:path w="32" h="7">
                  <a:moveTo>
                    <a:pt x="32" y="0"/>
                  </a:moveTo>
                  <a:lnTo>
                    <a:pt x="0" y="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6" name="Line 140"/>
            <p:cNvSpPr>
              <a:spLocks noChangeShapeType="1"/>
            </p:cNvSpPr>
            <p:nvPr/>
          </p:nvSpPr>
          <p:spPr bwMode="auto">
            <a:xfrm>
              <a:off x="2252" y="2253"/>
              <a:ext cx="59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7" name="Line 141"/>
            <p:cNvSpPr>
              <a:spLocks noChangeShapeType="1"/>
            </p:cNvSpPr>
            <p:nvPr/>
          </p:nvSpPr>
          <p:spPr bwMode="auto">
            <a:xfrm>
              <a:off x="2537" y="2253"/>
              <a:ext cx="31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8" name="Freeform 142"/>
            <p:cNvSpPr>
              <a:spLocks/>
            </p:cNvSpPr>
            <p:nvPr/>
          </p:nvSpPr>
          <p:spPr bwMode="auto">
            <a:xfrm>
              <a:off x="2854" y="2221"/>
              <a:ext cx="57" cy="36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2" y="104"/>
                </a:cxn>
                <a:cxn ang="0">
                  <a:pos x="9" y="84"/>
                </a:cxn>
                <a:cxn ang="0">
                  <a:pos x="18" y="64"/>
                </a:cxn>
                <a:cxn ang="0">
                  <a:pos x="30" y="46"/>
                </a:cxn>
                <a:cxn ang="0">
                  <a:pos x="44" y="30"/>
                </a:cxn>
                <a:cxn ang="0">
                  <a:pos x="60" y="17"/>
                </a:cxn>
                <a:cxn ang="0">
                  <a:pos x="76" y="8"/>
                </a:cxn>
                <a:cxn ang="0">
                  <a:pos x="93" y="3"/>
                </a:cxn>
                <a:cxn ang="0">
                  <a:pos x="112" y="0"/>
                </a:cxn>
                <a:cxn ang="0">
                  <a:pos x="130" y="3"/>
                </a:cxn>
                <a:cxn ang="0">
                  <a:pos x="149" y="11"/>
                </a:cxn>
                <a:cxn ang="0">
                  <a:pos x="167" y="24"/>
                </a:cxn>
                <a:cxn ang="0">
                  <a:pos x="184" y="45"/>
                </a:cxn>
                <a:cxn ang="0">
                  <a:pos x="200" y="70"/>
                </a:cxn>
                <a:cxn ang="0">
                  <a:pos x="214" y="103"/>
                </a:cxn>
                <a:cxn ang="0">
                  <a:pos x="227" y="144"/>
                </a:cxn>
              </a:cxnLst>
              <a:rect l="0" t="0" r="r" b="b"/>
              <a:pathLst>
                <a:path w="227" h="144">
                  <a:moveTo>
                    <a:pt x="0" y="127"/>
                  </a:moveTo>
                  <a:lnTo>
                    <a:pt x="2" y="104"/>
                  </a:lnTo>
                  <a:lnTo>
                    <a:pt x="9" y="84"/>
                  </a:lnTo>
                  <a:lnTo>
                    <a:pt x="18" y="64"/>
                  </a:lnTo>
                  <a:lnTo>
                    <a:pt x="30" y="46"/>
                  </a:lnTo>
                  <a:lnTo>
                    <a:pt x="44" y="30"/>
                  </a:lnTo>
                  <a:lnTo>
                    <a:pt x="60" y="17"/>
                  </a:lnTo>
                  <a:lnTo>
                    <a:pt x="76" y="8"/>
                  </a:lnTo>
                  <a:lnTo>
                    <a:pt x="93" y="3"/>
                  </a:lnTo>
                  <a:lnTo>
                    <a:pt x="112" y="0"/>
                  </a:lnTo>
                  <a:lnTo>
                    <a:pt x="130" y="3"/>
                  </a:lnTo>
                  <a:lnTo>
                    <a:pt x="149" y="11"/>
                  </a:lnTo>
                  <a:lnTo>
                    <a:pt x="167" y="24"/>
                  </a:lnTo>
                  <a:lnTo>
                    <a:pt x="184" y="45"/>
                  </a:lnTo>
                  <a:lnTo>
                    <a:pt x="200" y="70"/>
                  </a:lnTo>
                  <a:lnTo>
                    <a:pt x="214" y="103"/>
                  </a:lnTo>
                  <a:lnTo>
                    <a:pt x="227" y="144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9" name="Freeform 143"/>
            <p:cNvSpPr>
              <a:spLocks/>
            </p:cNvSpPr>
            <p:nvPr/>
          </p:nvSpPr>
          <p:spPr bwMode="auto">
            <a:xfrm>
              <a:off x="2850" y="2253"/>
              <a:ext cx="8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0"/>
                </a:cxn>
                <a:cxn ang="0">
                  <a:pos x="31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0" name="Freeform 144"/>
            <p:cNvSpPr>
              <a:spLocks/>
            </p:cNvSpPr>
            <p:nvPr/>
          </p:nvSpPr>
          <p:spPr bwMode="auto">
            <a:xfrm>
              <a:off x="2907" y="2256"/>
              <a:ext cx="7" cy="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7"/>
                </a:cxn>
                <a:cxn ang="0">
                  <a:pos x="31" y="0"/>
                </a:cxn>
              </a:cxnLst>
              <a:rect l="0" t="0" r="r" b="b"/>
              <a:pathLst>
                <a:path w="31" h="7">
                  <a:moveTo>
                    <a:pt x="31" y="0"/>
                  </a:moveTo>
                  <a:lnTo>
                    <a:pt x="0" y="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1" name="Line 145"/>
            <p:cNvSpPr>
              <a:spLocks noChangeShapeType="1"/>
            </p:cNvSpPr>
            <p:nvPr/>
          </p:nvSpPr>
          <p:spPr bwMode="auto">
            <a:xfrm>
              <a:off x="2911" y="2257"/>
              <a:ext cx="61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2" name="Line 146"/>
            <p:cNvSpPr>
              <a:spLocks noChangeShapeType="1"/>
            </p:cNvSpPr>
            <p:nvPr/>
          </p:nvSpPr>
          <p:spPr bwMode="auto">
            <a:xfrm>
              <a:off x="3229" y="2257"/>
              <a:ext cx="3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3" name="Freeform 147"/>
            <p:cNvSpPr>
              <a:spLocks/>
            </p:cNvSpPr>
            <p:nvPr/>
          </p:nvSpPr>
          <p:spPr bwMode="auto">
            <a:xfrm>
              <a:off x="3545" y="2225"/>
              <a:ext cx="58" cy="34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" y="105"/>
                </a:cxn>
                <a:cxn ang="0">
                  <a:pos x="10" y="85"/>
                </a:cxn>
                <a:cxn ang="0">
                  <a:pos x="19" y="64"/>
                </a:cxn>
                <a:cxn ang="0">
                  <a:pos x="30" y="46"/>
                </a:cxn>
                <a:cxn ang="0">
                  <a:pos x="44" y="31"/>
                </a:cxn>
                <a:cxn ang="0">
                  <a:pos x="60" y="18"/>
                </a:cxn>
                <a:cxn ang="0">
                  <a:pos x="77" y="8"/>
                </a:cxn>
                <a:cxn ang="0">
                  <a:pos x="95" y="2"/>
                </a:cxn>
                <a:cxn ang="0">
                  <a:pos x="114" y="0"/>
                </a:cxn>
                <a:cxn ang="0">
                  <a:pos x="132" y="2"/>
                </a:cxn>
                <a:cxn ang="0">
                  <a:pos x="151" y="9"/>
                </a:cxn>
                <a:cxn ang="0">
                  <a:pos x="169" y="21"/>
                </a:cxn>
                <a:cxn ang="0">
                  <a:pos x="185" y="40"/>
                </a:cxn>
                <a:cxn ang="0">
                  <a:pos x="202" y="66"/>
                </a:cxn>
                <a:cxn ang="0">
                  <a:pos x="215" y="97"/>
                </a:cxn>
                <a:cxn ang="0">
                  <a:pos x="229" y="136"/>
                </a:cxn>
              </a:cxnLst>
              <a:rect l="0" t="0" r="r" b="b"/>
              <a:pathLst>
                <a:path w="229" h="136">
                  <a:moveTo>
                    <a:pt x="0" y="128"/>
                  </a:moveTo>
                  <a:lnTo>
                    <a:pt x="2" y="105"/>
                  </a:lnTo>
                  <a:lnTo>
                    <a:pt x="10" y="85"/>
                  </a:lnTo>
                  <a:lnTo>
                    <a:pt x="19" y="64"/>
                  </a:lnTo>
                  <a:lnTo>
                    <a:pt x="30" y="46"/>
                  </a:lnTo>
                  <a:lnTo>
                    <a:pt x="44" y="31"/>
                  </a:lnTo>
                  <a:lnTo>
                    <a:pt x="60" y="18"/>
                  </a:lnTo>
                  <a:lnTo>
                    <a:pt x="77" y="8"/>
                  </a:lnTo>
                  <a:lnTo>
                    <a:pt x="95" y="2"/>
                  </a:lnTo>
                  <a:lnTo>
                    <a:pt x="114" y="0"/>
                  </a:lnTo>
                  <a:lnTo>
                    <a:pt x="132" y="2"/>
                  </a:lnTo>
                  <a:lnTo>
                    <a:pt x="151" y="9"/>
                  </a:lnTo>
                  <a:lnTo>
                    <a:pt x="169" y="21"/>
                  </a:lnTo>
                  <a:lnTo>
                    <a:pt x="185" y="40"/>
                  </a:lnTo>
                  <a:lnTo>
                    <a:pt x="202" y="66"/>
                  </a:lnTo>
                  <a:lnTo>
                    <a:pt x="215" y="97"/>
                  </a:lnTo>
                  <a:lnTo>
                    <a:pt x="229" y="13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4" name="Freeform 148"/>
            <p:cNvSpPr>
              <a:spLocks/>
            </p:cNvSpPr>
            <p:nvPr/>
          </p:nvSpPr>
          <p:spPr bwMode="auto">
            <a:xfrm>
              <a:off x="3542" y="2257"/>
              <a:ext cx="7" cy="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0"/>
                </a:cxn>
                <a:cxn ang="0">
                  <a:pos x="32" y="0"/>
                </a:cxn>
              </a:cxnLst>
              <a:rect l="0" t="0" r="r" b="b"/>
              <a:pathLst>
                <a:path w="32">
                  <a:moveTo>
                    <a:pt x="32" y="0"/>
                  </a:moveTo>
                  <a:lnTo>
                    <a:pt x="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5" name="Freeform 149"/>
            <p:cNvSpPr>
              <a:spLocks/>
            </p:cNvSpPr>
            <p:nvPr/>
          </p:nvSpPr>
          <p:spPr bwMode="auto">
            <a:xfrm>
              <a:off x="3599" y="2258"/>
              <a:ext cx="8" cy="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7"/>
                </a:cxn>
                <a:cxn ang="0">
                  <a:pos x="31" y="0"/>
                </a:cxn>
              </a:cxnLst>
              <a:rect l="0" t="0" r="r" b="b"/>
              <a:pathLst>
                <a:path w="31" h="7">
                  <a:moveTo>
                    <a:pt x="31" y="0"/>
                  </a:moveTo>
                  <a:lnTo>
                    <a:pt x="0" y="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6" name="Line 150"/>
            <p:cNvSpPr>
              <a:spLocks noChangeShapeType="1"/>
            </p:cNvSpPr>
            <p:nvPr/>
          </p:nvSpPr>
          <p:spPr bwMode="auto">
            <a:xfrm>
              <a:off x="3603" y="2259"/>
              <a:ext cx="2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7" name="Rectangle 151"/>
            <p:cNvSpPr>
              <a:spLocks noChangeArrowheads="1"/>
            </p:cNvSpPr>
            <p:nvPr/>
          </p:nvSpPr>
          <p:spPr bwMode="auto">
            <a:xfrm>
              <a:off x="1390" y="2093"/>
              <a:ext cx="50" cy="17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8" name="Freeform 152"/>
            <p:cNvSpPr>
              <a:spLocks/>
            </p:cNvSpPr>
            <p:nvPr/>
          </p:nvSpPr>
          <p:spPr bwMode="auto">
            <a:xfrm>
              <a:off x="1930" y="1122"/>
              <a:ext cx="73" cy="104"/>
            </a:xfrm>
            <a:custGeom>
              <a:avLst/>
              <a:gdLst/>
              <a:ahLst/>
              <a:cxnLst>
                <a:cxn ang="0">
                  <a:pos x="206" y="392"/>
                </a:cxn>
                <a:cxn ang="0">
                  <a:pos x="224" y="360"/>
                </a:cxn>
                <a:cxn ang="0">
                  <a:pos x="241" y="330"/>
                </a:cxn>
                <a:cxn ang="0">
                  <a:pos x="256" y="304"/>
                </a:cxn>
                <a:cxn ang="0">
                  <a:pos x="269" y="278"/>
                </a:cxn>
                <a:cxn ang="0">
                  <a:pos x="280" y="249"/>
                </a:cxn>
                <a:cxn ang="0">
                  <a:pos x="287" y="218"/>
                </a:cxn>
                <a:cxn ang="0">
                  <a:pos x="291" y="182"/>
                </a:cxn>
                <a:cxn ang="0">
                  <a:pos x="291" y="141"/>
                </a:cxn>
                <a:cxn ang="0">
                  <a:pos x="284" y="104"/>
                </a:cxn>
                <a:cxn ang="0">
                  <a:pos x="270" y="73"/>
                </a:cxn>
                <a:cxn ang="0">
                  <a:pos x="254" y="48"/>
                </a:cxn>
                <a:cxn ang="0">
                  <a:pos x="232" y="29"/>
                </a:cxn>
                <a:cxn ang="0">
                  <a:pos x="207" y="14"/>
                </a:cxn>
                <a:cxn ang="0">
                  <a:pos x="179" y="5"/>
                </a:cxn>
                <a:cxn ang="0">
                  <a:pos x="151" y="0"/>
                </a:cxn>
                <a:cxn ang="0">
                  <a:pos x="123" y="0"/>
                </a:cxn>
                <a:cxn ang="0">
                  <a:pos x="96" y="5"/>
                </a:cxn>
                <a:cxn ang="0">
                  <a:pos x="71" y="14"/>
                </a:cxn>
                <a:cxn ang="0">
                  <a:pos x="49" y="30"/>
                </a:cxn>
                <a:cxn ang="0">
                  <a:pos x="31" y="50"/>
                </a:cxn>
                <a:cxn ang="0">
                  <a:pos x="16" y="76"/>
                </a:cxn>
                <a:cxn ang="0">
                  <a:pos x="6" y="109"/>
                </a:cxn>
                <a:cxn ang="0">
                  <a:pos x="0" y="145"/>
                </a:cxn>
                <a:cxn ang="0">
                  <a:pos x="0" y="187"/>
                </a:cxn>
                <a:cxn ang="0">
                  <a:pos x="5" y="225"/>
                </a:cxn>
                <a:cxn ang="0">
                  <a:pos x="14" y="261"/>
                </a:cxn>
                <a:cxn ang="0">
                  <a:pos x="26" y="294"/>
                </a:cxn>
                <a:cxn ang="0">
                  <a:pos x="42" y="324"/>
                </a:cxn>
                <a:cxn ang="0">
                  <a:pos x="59" y="353"/>
                </a:cxn>
                <a:cxn ang="0">
                  <a:pos x="78" y="379"/>
                </a:cxn>
                <a:cxn ang="0">
                  <a:pos x="97" y="404"/>
                </a:cxn>
                <a:cxn ang="0">
                  <a:pos x="197" y="411"/>
                </a:cxn>
              </a:cxnLst>
              <a:rect l="0" t="0" r="r" b="b"/>
              <a:pathLst>
                <a:path w="292" h="416">
                  <a:moveTo>
                    <a:pt x="197" y="411"/>
                  </a:moveTo>
                  <a:lnTo>
                    <a:pt x="206" y="392"/>
                  </a:lnTo>
                  <a:lnTo>
                    <a:pt x="215" y="376"/>
                  </a:lnTo>
                  <a:lnTo>
                    <a:pt x="224" y="360"/>
                  </a:lnTo>
                  <a:lnTo>
                    <a:pt x="233" y="345"/>
                  </a:lnTo>
                  <a:lnTo>
                    <a:pt x="241" y="330"/>
                  </a:lnTo>
                  <a:lnTo>
                    <a:pt x="249" y="317"/>
                  </a:lnTo>
                  <a:lnTo>
                    <a:pt x="256" y="304"/>
                  </a:lnTo>
                  <a:lnTo>
                    <a:pt x="263" y="291"/>
                  </a:lnTo>
                  <a:lnTo>
                    <a:pt x="269" y="278"/>
                  </a:lnTo>
                  <a:lnTo>
                    <a:pt x="275" y="264"/>
                  </a:lnTo>
                  <a:lnTo>
                    <a:pt x="280" y="249"/>
                  </a:lnTo>
                  <a:lnTo>
                    <a:pt x="284" y="235"/>
                  </a:lnTo>
                  <a:lnTo>
                    <a:pt x="287" y="218"/>
                  </a:lnTo>
                  <a:lnTo>
                    <a:pt x="290" y="202"/>
                  </a:lnTo>
                  <a:lnTo>
                    <a:pt x="291" y="182"/>
                  </a:lnTo>
                  <a:lnTo>
                    <a:pt x="292" y="162"/>
                  </a:lnTo>
                  <a:lnTo>
                    <a:pt x="291" y="141"/>
                  </a:lnTo>
                  <a:lnTo>
                    <a:pt x="288" y="122"/>
                  </a:lnTo>
                  <a:lnTo>
                    <a:pt x="284" y="104"/>
                  </a:lnTo>
                  <a:lnTo>
                    <a:pt x="278" y="88"/>
                  </a:lnTo>
                  <a:lnTo>
                    <a:pt x="270" y="73"/>
                  </a:lnTo>
                  <a:lnTo>
                    <a:pt x="263" y="60"/>
                  </a:lnTo>
                  <a:lnTo>
                    <a:pt x="254" y="48"/>
                  </a:lnTo>
                  <a:lnTo>
                    <a:pt x="243" y="38"/>
                  </a:lnTo>
                  <a:lnTo>
                    <a:pt x="232" y="29"/>
                  </a:lnTo>
                  <a:lnTo>
                    <a:pt x="219" y="20"/>
                  </a:lnTo>
                  <a:lnTo>
                    <a:pt x="207" y="14"/>
                  </a:lnTo>
                  <a:lnTo>
                    <a:pt x="194" y="8"/>
                  </a:lnTo>
                  <a:lnTo>
                    <a:pt x="179" y="5"/>
                  </a:lnTo>
                  <a:lnTo>
                    <a:pt x="165" y="1"/>
                  </a:lnTo>
                  <a:lnTo>
                    <a:pt x="151" y="0"/>
                  </a:lnTo>
                  <a:lnTo>
                    <a:pt x="138" y="0"/>
                  </a:lnTo>
                  <a:lnTo>
                    <a:pt x="123" y="0"/>
                  </a:lnTo>
                  <a:lnTo>
                    <a:pt x="109" y="2"/>
                  </a:lnTo>
                  <a:lnTo>
                    <a:pt x="96" y="5"/>
                  </a:lnTo>
                  <a:lnTo>
                    <a:pt x="84" y="10"/>
                  </a:lnTo>
                  <a:lnTo>
                    <a:pt x="71" y="14"/>
                  </a:lnTo>
                  <a:lnTo>
                    <a:pt x="60" y="22"/>
                  </a:lnTo>
                  <a:lnTo>
                    <a:pt x="49" y="30"/>
                  </a:lnTo>
                  <a:lnTo>
                    <a:pt x="39" y="39"/>
                  </a:lnTo>
                  <a:lnTo>
                    <a:pt x="31" y="50"/>
                  </a:lnTo>
                  <a:lnTo>
                    <a:pt x="23" y="63"/>
                  </a:lnTo>
                  <a:lnTo>
                    <a:pt x="16" y="76"/>
                  </a:lnTo>
                  <a:lnTo>
                    <a:pt x="10" y="92"/>
                  </a:lnTo>
                  <a:lnTo>
                    <a:pt x="6" y="109"/>
                  </a:lnTo>
                  <a:lnTo>
                    <a:pt x="2" y="126"/>
                  </a:lnTo>
                  <a:lnTo>
                    <a:pt x="0" y="145"/>
                  </a:lnTo>
                  <a:lnTo>
                    <a:pt x="0" y="167"/>
                  </a:lnTo>
                  <a:lnTo>
                    <a:pt x="0" y="187"/>
                  </a:lnTo>
                  <a:lnTo>
                    <a:pt x="2" y="206"/>
                  </a:lnTo>
                  <a:lnTo>
                    <a:pt x="5" y="225"/>
                  </a:lnTo>
                  <a:lnTo>
                    <a:pt x="10" y="243"/>
                  </a:lnTo>
                  <a:lnTo>
                    <a:pt x="14" y="261"/>
                  </a:lnTo>
                  <a:lnTo>
                    <a:pt x="20" y="278"/>
                  </a:lnTo>
                  <a:lnTo>
                    <a:pt x="26" y="294"/>
                  </a:lnTo>
                  <a:lnTo>
                    <a:pt x="33" y="310"/>
                  </a:lnTo>
                  <a:lnTo>
                    <a:pt x="42" y="324"/>
                  </a:lnTo>
                  <a:lnTo>
                    <a:pt x="50" y="339"/>
                  </a:lnTo>
                  <a:lnTo>
                    <a:pt x="59" y="353"/>
                  </a:lnTo>
                  <a:lnTo>
                    <a:pt x="68" y="366"/>
                  </a:lnTo>
                  <a:lnTo>
                    <a:pt x="78" y="379"/>
                  </a:lnTo>
                  <a:lnTo>
                    <a:pt x="87" y="392"/>
                  </a:lnTo>
                  <a:lnTo>
                    <a:pt x="97" y="404"/>
                  </a:lnTo>
                  <a:lnTo>
                    <a:pt x="106" y="416"/>
                  </a:lnTo>
                  <a:lnTo>
                    <a:pt x="197" y="41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9" name="Freeform 153"/>
            <p:cNvSpPr>
              <a:spLocks/>
            </p:cNvSpPr>
            <p:nvPr/>
          </p:nvSpPr>
          <p:spPr bwMode="auto">
            <a:xfrm>
              <a:off x="1533" y="1177"/>
              <a:ext cx="447" cy="2379"/>
            </a:xfrm>
            <a:custGeom>
              <a:avLst/>
              <a:gdLst/>
              <a:ahLst/>
              <a:cxnLst>
                <a:cxn ang="0">
                  <a:pos x="0" y="9513"/>
                </a:cxn>
                <a:cxn ang="0">
                  <a:pos x="0" y="302"/>
                </a:cxn>
                <a:cxn ang="0">
                  <a:pos x="1689" y="302"/>
                </a:cxn>
                <a:cxn ang="0">
                  <a:pos x="1689" y="0"/>
                </a:cxn>
                <a:cxn ang="0">
                  <a:pos x="1789" y="0"/>
                </a:cxn>
                <a:cxn ang="0">
                  <a:pos x="1789" y="386"/>
                </a:cxn>
                <a:cxn ang="0">
                  <a:pos x="101" y="386"/>
                </a:cxn>
                <a:cxn ang="0">
                  <a:pos x="101" y="9513"/>
                </a:cxn>
                <a:cxn ang="0">
                  <a:pos x="0" y="9513"/>
                </a:cxn>
              </a:cxnLst>
              <a:rect l="0" t="0" r="r" b="b"/>
              <a:pathLst>
                <a:path w="1789" h="9513">
                  <a:moveTo>
                    <a:pt x="0" y="9513"/>
                  </a:moveTo>
                  <a:lnTo>
                    <a:pt x="0" y="302"/>
                  </a:lnTo>
                  <a:lnTo>
                    <a:pt x="1689" y="302"/>
                  </a:lnTo>
                  <a:lnTo>
                    <a:pt x="1689" y="0"/>
                  </a:lnTo>
                  <a:lnTo>
                    <a:pt x="1789" y="0"/>
                  </a:lnTo>
                  <a:lnTo>
                    <a:pt x="1789" y="386"/>
                  </a:lnTo>
                  <a:lnTo>
                    <a:pt x="101" y="386"/>
                  </a:lnTo>
                  <a:lnTo>
                    <a:pt x="101" y="9513"/>
                  </a:lnTo>
                  <a:lnTo>
                    <a:pt x="0" y="951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0" name="Line 154"/>
            <p:cNvSpPr>
              <a:spLocks noChangeShapeType="1"/>
            </p:cNvSpPr>
            <p:nvPr/>
          </p:nvSpPr>
          <p:spPr bwMode="auto">
            <a:xfrm>
              <a:off x="1268" y="2183"/>
              <a:ext cx="23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1" name="Rectangle 155"/>
            <p:cNvSpPr>
              <a:spLocks noChangeArrowheads="1"/>
            </p:cNvSpPr>
            <p:nvPr/>
          </p:nvSpPr>
          <p:spPr bwMode="auto">
            <a:xfrm>
              <a:off x="1164" y="2093"/>
              <a:ext cx="51" cy="17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2" name="Freeform 156"/>
            <p:cNvSpPr>
              <a:spLocks/>
            </p:cNvSpPr>
            <p:nvPr/>
          </p:nvSpPr>
          <p:spPr bwMode="auto">
            <a:xfrm>
              <a:off x="1438" y="2110"/>
              <a:ext cx="4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" y="0"/>
                </a:cxn>
                <a:cxn ang="0">
                  <a:pos x="0" y="0"/>
                </a:cxn>
              </a:cxnLst>
              <a:rect l="0" t="0" r="r" b="b"/>
              <a:pathLst>
                <a:path w="162">
                  <a:moveTo>
                    <a:pt x="0" y="0"/>
                  </a:move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3" name="Freeform 157"/>
            <p:cNvSpPr>
              <a:spLocks/>
            </p:cNvSpPr>
            <p:nvPr/>
          </p:nvSpPr>
          <p:spPr bwMode="auto">
            <a:xfrm>
              <a:off x="1436" y="2248"/>
              <a:ext cx="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0"/>
                </a:cxn>
                <a:cxn ang="0">
                  <a:pos x="0" y="0"/>
                </a:cxn>
              </a:cxnLst>
              <a:rect l="0" t="0" r="r" b="b"/>
              <a:pathLst>
                <a:path w="195">
                  <a:moveTo>
                    <a:pt x="0" y="0"/>
                  </a:moveTo>
                  <a:lnTo>
                    <a:pt x="1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4" name="Rectangle 158"/>
            <p:cNvSpPr>
              <a:spLocks noChangeArrowheads="1"/>
            </p:cNvSpPr>
            <p:nvPr/>
          </p:nvSpPr>
          <p:spPr bwMode="auto">
            <a:xfrm>
              <a:off x="1708" y="2091"/>
              <a:ext cx="186" cy="1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5" name="Rectangle 159"/>
            <p:cNvSpPr>
              <a:spLocks noChangeArrowheads="1"/>
            </p:cNvSpPr>
            <p:nvPr/>
          </p:nvSpPr>
          <p:spPr bwMode="auto">
            <a:xfrm>
              <a:off x="1791" y="2110"/>
              <a:ext cx="16" cy="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6" name="Freeform 160"/>
            <p:cNvSpPr>
              <a:spLocks/>
            </p:cNvSpPr>
            <p:nvPr/>
          </p:nvSpPr>
          <p:spPr bwMode="auto">
            <a:xfrm>
              <a:off x="1712" y="2144"/>
              <a:ext cx="180" cy="136"/>
            </a:xfrm>
            <a:custGeom>
              <a:avLst/>
              <a:gdLst/>
              <a:ahLst/>
              <a:cxnLst>
                <a:cxn ang="0">
                  <a:pos x="0" y="545"/>
                </a:cxn>
                <a:cxn ang="0">
                  <a:pos x="0" y="0"/>
                </a:cxn>
                <a:cxn ang="0">
                  <a:pos x="718" y="309"/>
                </a:cxn>
                <a:cxn ang="0">
                  <a:pos x="718" y="545"/>
                </a:cxn>
                <a:cxn ang="0">
                  <a:pos x="0" y="545"/>
                </a:cxn>
              </a:cxnLst>
              <a:rect l="0" t="0" r="r" b="b"/>
              <a:pathLst>
                <a:path w="718" h="545">
                  <a:moveTo>
                    <a:pt x="0" y="545"/>
                  </a:moveTo>
                  <a:lnTo>
                    <a:pt x="0" y="0"/>
                  </a:lnTo>
                  <a:lnTo>
                    <a:pt x="718" y="309"/>
                  </a:lnTo>
                  <a:lnTo>
                    <a:pt x="718" y="545"/>
                  </a:lnTo>
                  <a:lnTo>
                    <a:pt x="0" y="54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7" name="Line 161"/>
            <p:cNvSpPr>
              <a:spLocks noChangeShapeType="1"/>
            </p:cNvSpPr>
            <p:nvPr/>
          </p:nvSpPr>
          <p:spPr bwMode="auto">
            <a:xfrm>
              <a:off x="1540" y="2181"/>
              <a:ext cx="35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8" name="Line 162"/>
            <p:cNvSpPr>
              <a:spLocks noChangeShapeType="1"/>
            </p:cNvSpPr>
            <p:nvPr/>
          </p:nvSpPr>
          <p:spPr bwMode="auto">
            <a:xfrm>
              <a:off x="1928" y="2181"/>
              <a:ext cx="2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9" name="Line 163"/>
            <p:cNvSpPr>
              <a:spLocks noChangeShapeType="1"/>
            </p:cNvSpPr>
            <p:nvPr/>
          </p:nvSpPr>
          <p:spPr bwMode="auto">
            <a:xfrm>
              <a:off x="2184" y="218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0" name="Line 164"/>
            <p:cNvSpPr>
              <a:spLocks noChangeShapeType="1"/>
            </p:cNvSpPr>
            <p:nvPr/>
          </p:nvSpPr>
          <p:spPr bwMode="auto">
            <a:xfrm>
              <a:off x="2268" y="2181"/>
              <a:ext cx="2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1" name="Line 165"/>
            <p:cNvSpPr>
              <a:spLocks noChangeShapeType="1"/>
            </p:cNvSpPr>
            <p:nvPr/>
          </p:nvSpPr>
          <p:spPr bwMode="auto">
            <a:xfrm>
              <a:off x="2523" y="2181"/>
              <a:ext cx="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2" name="Line 166"/>
            <p:cNvSpPr>
              <a:spLocks noChangeShapeType="1"/>
            </p:cNvSpPr>
            <p:nvPr/>
          </p:nvSpPr>
          <p:spPr bwMode="auto">
            <a:xfrm>
              <a:off x="2606" y="2181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3" name="Line 167"/>
            <p:cNvSpPr>
              <a:spLocks noChangeShapeType="1"/>
            </p:cNvSpPr>
            <p:nvPr/>
          </p:nvSpPr>
          <p:spPr bwMode="auto">
            <a:xfrm>
              <a:off x="2861" y="218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4" name="Line 168"/>
            <p:cNvSpPr>
              <a:spLocks noChangeShapeType="1"/>
            </p:cNvSpPr>
            <p:nvPr/>
          </p:nvSpPr>
          <p:spPr bwMode="auto">
            <a:xfrm>
              <a:off x="2943" y="2181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5" name="Line 169"/>
            <p:cNvSpPr>
              <a:spLocks noChangeShapeType="1"/>
            </p:cNvSpPr>
            <p:nvPr/>
          </p:nvSpPr>
          <p:spPr bwMode="auto">
            <a:xfrm>
              <a:off x="3198" y="2181"/>
              <a:ext cx="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6" name="Line 170"/>
            <p:cNvSpPr>
              <a:spLocks noChangeShapeType="1"/>
            </p:cNvSpPr>
            <p:nvPr/>
          </p:nvSpPr>
          <p:spPr bwMode="auto">
            <a:xfrm>
              <a:off x="3287" y="2181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7" name="Line 171"/>
            <p:cNvSpPr>
              <a:spLocks noChangeShapeType="1"/>
            </p:cNvSpPr>
            <p:nvPr/>
          </p:nvSpPr>
          <p:spPr bwMode="auto">
            <a:xfrm>
              <a:off x="3542" y="2181"/>
              <a:ext cx="4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8" name="Line 172"/>
            <p:cNvSpPr>
              <a:spLocks noChangeShapeType="1"/>
            </p:cNvSpPr>
            <p:nvPr/>
          </p:nvSpPr>
          <p:spPr bwMode="auto">
            <a:xfrm>
              <a:off x="3627" y="2181"/>
              <a:ext cx="21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9" name="Line 173"/>
            <p:cNvSpPr>
              <a:spLocks noChangeShapeType="1"/>
            </p:cNvSpPr>
            <p:nvPr/>
          </p:nvSpPr>
          <p:spPr bwMode="auto">
            <a:xfrm>
              <a:off x="3882" y="2181"/>
              <a:ext cx="1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0" name="Freeform 174"/>
            <p:cNvSpPr>
              <a:spLocks/>
            </p:cNvSpPr>
            <p:nvPr/>
          </p:nvSpPr>
          <p:spPr bwMode="auto">
            <a:xfrm>
              <a:off x="1558" y="2555"/>
              <a:ext cx="160" cy="135"/>
            </a:xfrm>
            <a:custGeom>
              <a:avLst/>
              <a:gdLst/>
              <a:ahLst/>
              <a:cxnLst>
                <a:cxn ang="0">
                  <a:pos x="0" y="537"/>
                </a:cxn>
                <a:cxn ang="0">
                  <a:pos x="93" y="537"/>
                </a:cxn>
                <a:cxn ang="0">
                  <a:pos x="93" y="169"/>
                </a:cxn>
                <a:cxn ang="0">
                  <a:pos x="93" y="158"/>
                </a:cxn>
                <a:cxn ang="0">
                  <a:pos x="95" y="149"/>
                </a:cxn>
                <a:cxn ang="0">
                  <a:pos x="96" y="140"/>
                </a:cxn>
                <a:cxn ang="0">
                  <a:pos x="100" y="131"/>
                </a:cxn>
                <a:cxn ang="0">
                  <a:pos x="102" y="123"/>
                </a:cxn>
                <a:cxn ang="0">
                  <a:pos x="107" y="115"/>
                </a:cxn>
                <a:cxn ang="0">
                  <a:pos x="112" y="107"/>
                </a:cxn>
                <a:cxn ang="0">
                  <a:pos x="117" y="101"/>
                </a:cxn>
                <a:cxn ang="0">
                  <a:pos x="124" y="95"/>
                </a:cxn>
                <a:cxn ang="0">
                  <a:pos x="131" y="90"/>
                </a:cxn>
                <a:cxn ang="0">
                  <a:pos x="140" y="86"/>
                </a:cxn>
                <a:cxn ang="0">
                  <a:pos x="150" y="82"/>
                </a:cxn>
                <a:cxn ang="0">
                  <a:pos x="161" y="80"/>
                </a:cxn>
                <a:cxn ang="0">
                  <a:pos x="173" y="78"/>
                </a:cxn>
                <a:cxn ang="0">
                  <a:pos x="187" y="78"/>
                </a:cxn>
                <a:cxn ang="0">
                  <a:pos x="203" y="80"/>
                </a:cxn>
                <a:cxn ang="0">
                  <a:pos x="641" y="80"/>
                </a:cxn>
                <a:cxn ang="0">
                  <a:pos x="641" y="0"/>
                </a:cxn>
                <a:cxn ang="0">
                  <a:pos x="0" y="0"/>
                </a:cxn>
                <a:cxn ang="0">
                  <a:pos x="0" y="537"/>
                </a:cxn>
              </a:cxnLst>
              <a:rect l="0" t="0" r="r" b="b"/>
              <a:pathLst>
                <a:path w="641" h="537">
                  <a:moveTo>
                    <a:pt x="0" y="537"/>
                  </a:moveTo>
                  <a:lnTo>
                    <a:pt x="93" y="537"/>
                  </a:lnTo>
                  <a:lnTo>
                    <a:pt x="93" y="169"/>
                  </a:lnTo>
                  <a:lnTo>
                    <a:pt x="93" y="158"/>
                  </a:lnTo>
                  <a:lnTo>
                    <a:pt x="95" y="149"/>
                  </a:lnTo>
                  <a:lnTo>
                    <a:pt x="96" y="140"/>
                  </a:lnTo>
                  <a:lnTo>
                    <a:pt x="100" y="131"/>
                  </a:lnTo>
                  <a:lnTo>
                    <a:pt x="102" y="123"/>
                  </a:lnTo>
                  <a:lnTo>
                    <a:pt x="107" y="115"/>
                  </a:lnTo>
                  <a:lnTo>
                    <a:pt x="112" y="107"/>
                  </a:lnTo>
                  <a:lnTo>
                    <a:pt x="117" y="101"/>
                  </a:lnTo>
                  <a:lnTo>
                    <a:pt x="124" y="95"/>
                  </a:lnTo>
                  <a:lnTo>
                    <a:pt x="131" y="90"/>
                  </a:lnTo>
                  <a:lnTo>
                    <a:pt x="140" y="86"/>
                  </a:lnTo>
                  <a:lnTo>
                    <a:pt x="150" y="82"/>
                  </a:lnTo>
                  <a:lnTo>
                    <a:pt x="161" y="80"/>
                  </a:lnTo>
                  <a:lnTo>
                    <a:pt x="173" y="78"/>
                  </a:lnTo>
                  <a:lnTo>
                    <a:pt x="187" y="78"/>
                  </a:lnTo>
                  <a:lnTo>
                    <a:pt x="203" y="80"/>
                  </a:lnTo>
                  <a:lnTo>
                    <a:pt x="641" y="80"/>
                  </a:lnTo>
                  <a:lnTo>
                    <a:pt x="641" y="0"/>
                  </a:lnTo>
                  <a:lnTo>
                    <a:pt x="0" y="0"/>
                  </a:lnTo>
                  <a:lnTo>
                    <a:pt x="0" y="53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1" name="Freeform 175"/>
            <p:cNvSpPr>
              <a:spLocks/>
            </p:cNvSpPr>
            <p:nvPr/>
          </p:nvSpPr>
          <p:spPr bwMode="auto">
            <a:xfrm>
              <a:off x="2009" y="2578"/>
              <a:ext cx="439" cy="901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3464"/>
                </a:cxn>
                <a:cxn ang="0">
                  <a:pos x="6" y="3473"/>
                </a:cxn>
                <a:cxn ang="0">
                  <a:pos x="24" y="3489"/>
                </a:cxn>
                <a:cxn ang="0">
                  <a:pos x="50" y="3506"/>
                </a:cxn>
                <a:cxn ang="0">
                  <a:pos x="86" y="3526"/>
                </a:cxn>
                <a:cxn ang="0">
                  <a:pos x="129" y="3545"/>
                </a:cxn>
                <a:cxn ang="0">
                  <a:pos x="179" y="3564"/>
                </a:cxn>
                <a:cxn ang="0">
                  <a:pos x="237" y="3580"/>
                </a:cxn>
                <a:cxn ang="0">
                  <a:pos x="298" y="3592"/>
                </a:cxn>
                <a:cxn ang="0">
                  <a:pos x="364" y="3599"/>
                </a:cxn>
                <a:cxn ang="0">
                  <a:pos x="434" y="3601"/>
                </a:cxn>
                <a:cxn ang="0">
                  <a:pos x="506" y="3593"/>
                </a:cxn>
                <a:cxn ang="0">
                  <a:pos x="581" y="3578"/>
                </a:cxn>
                <a:cxn ang="0">
                  <a:pos x="657" y="3552"/>
                </a:cxn>
                <a:cxn ang="0">
                  <a:pos x="732" y="3512"/>
                </a:cxn>
                <a:cxn ang="0">
                  <a:pos x="808" y="3461"/>
                </a:cxn>
                <a:cxn ang="0">
                  <a:pos x="882" y="3396"/>
                </a:cxn>
                <a:cxn ang="0">
                  <a:pos x="889" y="3399"/>
                </a:cxn>
                <a:cxn ang="0">
                  <a:pos x="912" y="3412"/>
                </a:cxn>
                <a:cxn ang="0">
                  <a:pos x="946" y="3430"/>
                </a:cxn>
                <a:cxn ang="0">
                  <a:pos x="993" y="3453"/>
                </a:cxn>
                <a:cxn ang="0">
                  <a:pos x="1048" y="3478"/>
                </a:cxn>
                <a:cxn ang="0">
                  <a:pos x="1112" y="3504"/>
                </a:cxn>
                <a:cxn ang="0">
                  <a:pos x="1180" y="3528"/>
                </a:cxn>
                <a:cxn ang="0">
                  <a:pos x="1253" y="3549"/>
                </a:cxn>
                <a:cxn ang="0">
                  <a:pos x="1327" y="3566"/>
                </a:cxn>
                <a:cxn ang="0">
                  <a:pos x="1401" y="3576"/>
                </a:cxn>
                <a:cxn ang="0">
                  <a:pos x="1474" y="3577"/>
                </a:cxn>
                <a:cxn ang="0">
                  <a:pos x="1545" y="3567"/>
                </a:cxn>
                <a:cxn ang="0">
                  <a:pos x="1610" y="3546"/>
                </a:cxn>
                <a:cxn ang="0">
                  <a:pos x="1667" y="3511"/>
                </a:cxn>
                <a:cxn ang="0">
                  <a:pos x="1716" y="3460"/>
                </a:cxn>
                <a:cxn ang="0">
                  <a:pos x="1756" y="3392"/>
                </a:cxn>
                <a:cxn ang="0">
                  <a:pos x="1751" y="0"/>
                </a:cxn>
                <a:cxn ang="0">
                  <a:pos x="5" y="4"/>
                </a:cxn>
              </a:cxnLst>
              <a:rect l="0" t="0" r="r" b="b"/>
              <a:pathLst>
                <a:path w="1756" h="3601">
                  <a:moveTo>
                    <a:pt x="5" y="4"/>
                  </a:moveTo>
                  <a:lnTo>
                    <a:pt x="0" y="3464"/>
                  </a:lnTo>
                  <a:lnTo>
                    <a:pt x="6" y="3473"/>
                  </a:lnTo>
                  <a:lnTo>
                    <a:pt x="24" y="3489"/>
                  </a:lnTo>
                  <a:lnTo>
                    <a:pt x="50" y="3506"/>
                  </a:lnTo>
                  <a:lnTo>
                    <a:pt x="86" y="3526"/>
                  </a:lnTo>
                  <a:lnTo>
                    <a:pt x="129" y="3545"/>
                  </a:lnTo>
                  <a:lnTo>
                    <a:pt x="179" y="3564"/>
                  </a:lnTo>
                  <a:lnTo>
                    <a:pt x="237" y="3580"/>
                  </a:lnTo>
                  <a:lnTo>
                    <a:pt x="298" y="3592"/>
                  </a:lnTo>
                  <a:lnTo>
                    <a:pt x="364" y="3599"/>
                  </a:lnTo>
                  <a:lnTo>
                    <a:pt x="434" y="3601"/>
                  </a:lnTo>
                  <a:lnTo>
                    <a:pt x="506" y="3593"/>
                  </a:lnTo>
                  <a:lnTo>
                    <a:pt x="581" y="3578"/>
                  </a:lnTo>
                  <a:lnTo>
                    <a:pt x="657" y="3552"/>
                  </a:lnTo>
                  <a:lnTo>
                    <a:pt x="732" y="3512"/>
                  </a:lnTo>
                  <a:lnTo>
                    <a:pt x="808" y="3461"/>
                  </a:lnTo>
                  <a:lnTo>
                    <a:pt x="882" y="3396"/>
                  </a:lnTo>
                  <a:lnTo>
                    <a:pt x="889" y="3399"/>
                  </a:lnTo>
                  <a:lnTo>
                    <a:pt x="912" y="3412"/>
                  </a:lnTo>
                  <a:lnTo>
                    <a:pt x="946" y="3430"/>
                  </a:lnTo>
                  <a:lnTo>
                    <a:pt x="993" y="3453"/>
                  </a:lnTo>
                  <a:lnTo>
                    <a:pt x="1048" y="3478"/>
                  </a:lnTo>
                  <a:lnTo>
                    <a:pt x="1112" y="3504"/>
                  </a:lnTo>
                  <a:lnTo>
                    <a:pt x="1180" y="3528"/>
                  </a:lnTo>
                  <a:lnTo>
                    <a:pt x="1253" y="3549"/>
                  </a:lnTo>
                  <a:lnTo>
                    <a:pt x="1327" y="3566"/>
                  </a:lnTo>
                  <a:lnTo>
                    <a:pt x="1401" y="3576"/>
                  </a:lnTo>
                  <a:lnTo>
                    <a:pt x="1474" y="3577"/>
                  </a:lnTo>
                  <a:lnTo>
                    <a:pt x="1545" y="3567"/>
                  </a:lnTo>
                  <a:lnTo>
                    <a:pt x="1610" y="3546"/>
                  </a:lnTo>
                  <a:lnTo>
                    <a:pt x="1667" y="3511"/>
                  </a:lnTo>
                  <a:lnTo>
                    <a:pt x="1716" y="3460"/>
                  </a:lnTo>
                  <a:lnTo>
                    <a:pt x="1756" y="3392"/>
                  </a:lnTo>
                  <a:lnTo>
                    <a:pt x="1751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2" name="Freeform 176"/>
            <p:cNvSpPr>
              <a:spLocks/>
            </p:cNvSpPr>
            <p:nvPr/>
          </p:nvSpPr>
          <p:spPr bwMode="auto">
            <a:xfrm>
              <a:off x="1976" y="2493"/>
              <a:ext cx="501" cy="93"/>
            </a:xfrm>
            <a:custGeom>
              <a:avLst/>
              <a:gdLst/>
              <a:ahLst/>
              <a:cxnLst>
                <a:cxn ang="0">
                  <a:pos x="1975" y="368"/>
                </a:cxn>
                <a:cxn ang="0">
                  <a:pos x="1980" y="362"/>
                </a:cxn>
                <a:cxn ang="0">
                  <a:pos x="1986" y="351"/>
                </a:cxn>
                <a:cxn ang="0">
                  <a:pos x="1993" y="336"/>
                </a:cxn>
                <a:cxn ang="0">
                  <a:pos x="1999" y="317"/>
                </a:cxn>
                <a:cxn ang="0">
                  <a:pos x="2000" y="295"/>
                </a:cxn>
                <a:cxn ang="0">
                  <a:pos x="1997" y="272"/>
                </a:cxn>
                <a:cxn ang="0">
                  <a:pos x="1985" y="247"/>
                </a:cxn>
                <a:cxn ang="0">
                  <a:pos x="1972" y="237"/>
                </a:cxn>
                <a:cxn ang="0">
                  <a:pos x="1968" y="238"/>
                </a:cxn>
                <a:cxn ang="0">
                  <a:pos x="1964" y="236"/>
                </a:cxn>
                <a:cxn ang="0">
                  <a:pos x="1962" y="229"/>
                </a:cxn>
                <a:cxn ang="0">
                  <a:pos x="1961" y="218"/>
                </a:cxn>
                <a:cxn ang="0">
                  <a:pos x="1960" y="204"/>
                </a:cxn>
                <a:cxn ang="0">
                  <a:pos x="1960" y="187"/>
                </a:cxn>
                <a:cxn ang="0">
                  <a:pos x="1960" y="169"/>
                </a:cxn>
                <a:cxn ang="0">
                  <a:pos x="1975" y="148"/>
                </a:cxn>
                <a:cxn ang="0">
                  <a:pos x="1994" y="123"/>
                </a:cxn>
                <a:cxn ang="0">
                  <a:pos x="2004" y="96"/>
                </a:cxn>
                <a:cxn ang="0">
                  <a:pos x="2004" y="70"/>
                </a:cxn>
                <a:cxn ang="0">
                  <a:pos x="1998" y="45"/>
                </a:cxn>
                <a:cxn ang="0">
                  <a:pos x="1990" y="25"/>
                </a:cxn>
                <a:cxn ang="0">
                  <a:pos x="1981" y="9"/>
                </a:cxn>
                <a:cxn ang="0">
                  <a:pos x="1975" y="0"/>
                </a:cxn>
                <a:cxn ang="0">
                  <a:pos x="33" y="0"/>
                </a:cxn>
                <a:cxn ang="0">
                  <a:pos x="27" y="7"/>
                </a:cxn>
                <a:cxn ang="0">
                  <a:pos x="18" y="20"/>
                </a:cxn>
                <a:cxn ang="0">
                  <a:pos x="9" y="38"/>
                </a:cxn>
                <a:cxn ang="0">
                  <a:pos x="1" y="58"/>
                </a:cxn>
                <a:cxn ang="0">
                  <a:pos x="0" y="81"/>
                </a:cxn>
                <a:cxn ang="0">
                  <a:pos x="5" y="102"/>
                </a:cxn>
                <a:cxn ang="0">
                  <a:pos x="21" y="124"/>
                </a:cxn>
                <a:cxn ang="0">
                  <a:pos x="45" y="146"/>
                </a:cxn>
                <a:cxn ang="0">
                  <a:pos x="61" y="167"/>
                </a:cxn>
                <a:cxn ang="0">
                  <a:pos x="70" y="186"/>
                </a:cxn>
                <a:cxn ang="0">
                  <a:pos x="72" y="201"/>
                </a:cxn>
                <a:cxn ang="0">
                  <a:pos x="70" y="216"/>
                </a:cxn>
                <a:cxn ang="0">
                  <a:pos x="63" y="229"/>
                </a:cxn>
                <a:cxn ang="0">
                  <a:pos x="52" y="241"/>
                </a:cxn>
                <a:cxn ang="0">
                  <a:pos x="40" y="252"/>
                </a:cxn>
                <a:cxn ang="0">
                  <a:pos x="23" y="270"/>
                </a:cxn>
                <a:cxn ang="0">
                  <a:pos x="11" y="292"/>
                </a:cxn>
                <a:cxn ang="0">
                  <a:pos x="7" y="311"/>
                </a:cxn>
                <a:cxn ang="0">
                  <a:pos x="9" y="329"/>
                </a:cxn>
                <a:cxn ang="0">
                  <a:pos x="15" y="343"/>
                </a:cxn>
                <a:cxn ang="0">
                  <a:pos x="22" y="355"/>
                </a:cxn>
                <a:cxn ang="0">
                  <a:pos x="28" y="363"/>
                </a:cxn>
                <a:cxn ang="0">
                  <a:pos x="33" y="368"/>
                </a:cxn>
                <a:cxn ang="0">
                  <a:pos x="1975" y="369"/>
                </a:cxn>
              </a:cxnLst>
              <a:rect l="0" t="0" r="r" b="b"/>
              <a:pathLst>
                <a:path w="2004" h="369">
                  <a:moveTo>
                    <a:pt x="1975" y="369"/>
                  </a:moveTo>
                  <a:lnTo>
                    <a:pt x="1975" y="368"/>
                  </a:lnTo>
                  <a:lnTo>
                    <a:pt x="1978" y="366"/>
                  </a:lnTo>
                  <a:lnTo>
                    <a:pt x="1980" y="362"/>
                  </a:lnTo>
                  <a:lnTo>
                    <a:pt x="1982" y="357"/>
                  </a:lnTo>
                  <a:lnTo>
                    <a:pt x="1986" y="351"/>
                  </a:lnTo>
                  <a:lnTo>
                    <a:pt x="1990" y="344"/>
                  </a:lnTo>
                  <a:lnTo>
                    <a:pt x="1993" y="336"/>
                  </a:lnTo>
                  <a:lnTo>
                    <a:pt x="1997" y="326"/>
                  </a:lnTo>
                  <a:lnTo>
                    <a:pt x="1999" y="317"/>
                  </a:lnTo>
                  <a:lnTo>
                    <a:pt x="2000" y="306"/>
                  </a:lnTo>
                  <a:lnTo>
                    <a:pt x="2000" y="295"/>
                  </a:lnTo>
                  <a:lnTo>
                    <a:pt x="1999" y="283"/>
                  </a:lnTo>
                  <a:lnTo>
                    <a:pt x="1997" y="272"/>
                  </a:lnTo>
                  <a:lnTo>
                    <a:pt x="1992" y="260"/>
                  </a:lnTo>
                  <a:lnTo>
                    <a:pt x="1985" y="247"/>
                  </a:lnTo>
                  <a:lnTo>
                    <a:pt x="1975" y="235"/>
                  </a:lnTo>
                  <a:lnTo>
                    <a:pt x="1972" y="237"/>
                  </a:lnTo>
                  <a:lnTo>
                    <a:pt x="1969" y="238"/>
                  </a:lnTo>
                  <a:lnTo>
                    <a:pt x="1968" y="238"/>
                  </a:lnTo>
                  <a:lnTo>
                    <a:pt x="1966" y="238"/>
                  </a:lnTo>
                  <a:lnTo>
                    <a:pt x="1964" y="236"/>
                  </a:lnTo>
                  <a:lnTo>
                    <a:pt x="1963" y="232"/>
                  </a:lnTo>
                  <a:lnTo>
                    <a:pt x="1962" y="229"/>
                  </a:lnTo>
                  <a:lnTo>
                    <a:pt x="1961" y="224"/>
                  </a:lnTo>
                  <a:lnTo>
                    <a:pt x="1961" y="218"/>
                  </a:lnTo>
                  <a:lnTo>
                    <a:pt x="1960" y="211"/>
                  </a:lnTo>
                  <a:lnTo>
                    <a:pt x="1960" y="204"/>
                  </a:lnTo>
                  <a:lnTo>
                    <a:pt x="1960" y="195"/>
                  </a:lnTo>
                  <a:lnTo>
                    <a:pt x="1960" y="187"/>
                  </a:lnTo>
                  <a:lnTo>
                    <a:pt x="1960" y="177"/>
                  </a:lnTo>
                  <a:lnTo>
                    <a:pt x="1960" y="169"/>
                  </a:lnTo>
                  <a:lnTo>
                    <a:pt x="1961" y="160"/>
                  </a:lnTo>
                  <a:lnTo>
                    <a:pt x="1975" y="148"/>
                  </a:lnTo>
                  <a:lnTo>
                    <a:pt x="1987" y="136"/>
                  </a:lnTo>
                  <a:lnTo>
                    <a:pt x="1994" y="123"/>
                  </a:lnTo>
                  <a:lnTo>
                    <a:pt x="2000" y="109"/>
                  </a:lnTo>
                  <a:lnTo>
                    <a:pt x="2004" y="96"/>
                  </a:lnTo>
                  <a:lnTo>
                    <a:pt x="2004" y="83"/>
                  </a:lnTo>
                  <a:lnTo>
                    <a:pt x="2004" y="70"/>
                  </a:lnTo>
                  <a:lnTo>
                    <a:pt x="2001" y="57"/>
                  </a:lnTo>
                  <a:lnTo>
                    <a:pt x="1998" y="45"/>
                  </a:lnTo>
                  <a:lnTo>
                    <a:pt x="1993" y="34"/>
                  </a:lnTo>
                  <a:lnTo>
                    <a:pt x="1990" y="25"/>
                  </a:lnTo>
                  <a:lnTo>
                    <a:pt x="1985" y="16"/>
                  </a:lnTo>
                  <a:lnTo>
                    <a:pt x="1981" y="9"/>
                  </a:lnTo>
                  <a:lnTo>
                    <a:pt x="1978" y="3"/>
                  </a:lnTo>
                  <a:lnTo>
                    <a:pt x="1975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0" y="3"/>
                  </a:lnTo>
                  <a:lnTo>
                    <a:pt x="27" y="7"/>
                  </a:lnTo>
                  <a:lnTo>
                    <a:pt x="23" y="13"/>
                  </a:lnTo>
                  <a:lnTo>
                    <a:pt x="18" y="20"/>
                  </a:lnTo>
                  <a:lnTo>
                    <a:pt x="13" y="28"/>
                  </a:lnTo>
                  <a:lnTo>
                    <a:pt x="9" y="38"/>
                  </a:lnTo>
                  <a:lnTo>
                    <a:pt x="5" y="47"/>
                  </a:lnTo>
                  <a:lnTo>
                    <a:pt x="1" y="58"/>
                  </a:lnTo>
                  <a:lnTo>
                    <a:pt x="0" y="69"/>
                  </a:lnTo>
                  <a:lnTo>
                    <a:pt x="0" y="81"/>
                  </a:lnTo>
                  <a:lnTo>
                    <a:pt x="1" y="92"/>
                  </a:lnTo>
                  <a:lnTo>
                    <a:pt x="5" y="102"/>
                  </a:lnTo>
                  <a:lnTo>
                    <a:pt x="11" y="114"/>
                  </a:lnTo>
                  <a:lnTo>
                    <a:pt x="21" y="124"/>
                  </a:lnTo>
                  <a:lnTo>
                    <a:pt x="34" y="134"/>
                  </a:lnTo>
                  <a:lnTo>
                    <a:pt x="45" y="146"/>
                  </a:lnTo>
                  <a:lnTo>
                    <a:pt x="54" y="157"/>
                  </a:lnTo>
                  <a:lnTo>
                    <a:pt x="61" y="167"/>
                  </a:lnTo>
                  <a:lnTo>
                    <a:pt x="66" y="176"/>
                  </a:lnTo>
                  <a:lnTo>
                    <a:pt x="70" y="186"/>
                  </a:lnTo>
                  <a:lnTo>
                    <a:pt x="72" y="194"/>
                  </a:lnTo>
                  <a:lnTo>
                    <a:pt x="72" y="201"/>
                  </a:lnTo>
                  <a:lnTo>
                    <a:pt x="71" y="208"/>
                  </a:lnTo>
                  <a:lnTo>
                    <a:pt x="70" y="216"/>
                  </a:lnTo>
                  <a:lnTo>
                    <a:pt x="66" y="222"/>
                  </a:lnTo>
                  <a:lnTo>
                    <a:pt x="63" y="229"/>
                  </a:lnTo>
                  <a:lnTo>
                    <a:pt x="58" y="235"/>
                  </a:lnTo>
                  <a:lnTo>
                    <a:pt x="52" y="241"/>
                  </a:lnTo>
                  <a:lnTo>
                    <a:pt x="46" y="247"/>
                  </a:lnTo>
                  <a:lnTo>
                    <a:pt x="40" y="252"/>
                  </a:lnTo>
                  <a:lnTo>
                    <a:pt x="34" y="260"/>
                  </a:lnTo>
                  <a:lnTo>
                    <a:pt x="23" y="270"/>
                  </a:lnTo>
                  <a:lnTo>
                    <a:pt x="16" y="281"/>
                  </a:lnTo>
                  <a:lnTo>
                    <a:pt x="11" y="292"/>
                  </a:lnTo>
                  <a:lnTo>
                    <a:pt x="9" y="301"/>
                  </a:lnTo>
                  <a:lnTo>
                    <a:pt x="7" y="311"/>
                  </a:lnTo>
                  <a:lnTo>
                    <a:pt x="7" y="320"/>
                  </a:lnTo>
                  <a:lnTo>
                    <a:pt x="9" y="329"/>
                  </a:lnTo>
                  <a:lnTo>
                    <a:pt x="11" y="336"/>
                  </a:lnTo>
                  <a:lnTo>
                    <a:pt x="15" y="343"/>
                  </a:lnTo>
                  <a:lnTo>
                    <a:pt x="18" y="350"/>
                  </a:lnTo>
                  <a:lnTo>
                    <a:pt x="22" y="355"/>
                  </a:lnTo>
                  <a:lnTo>
                    <a:pt x="25" y="360"/>
                  </a:lnTo>
                  <a:lnTo>
                    <a:pt x="28" y="363"/>
                  </a:lnTo>
                  <a:lnTo>
                    <a:pt x="30" y="367"/>
                  </a:lnTo>
                  <a:lnTo>
                    <a:pt x="33" y="368"/>
                  </a:lnTo>
                  <a:lnTo>
                    <a:pt x="34" y="369"/>
                  </a:lnTo>
                  <a:lnTo>
                    <a:pt x="1975" y="36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3" name="Freeform 177"/>
            <p:cNvSpPr>
              <a:spLocks/>
            </p:cNvSpPr>
            <p:nvPr/>
          </p:nvSpPr>
          <p:spPr bwMode="auto">
            <a:xfrm>
              <a:off x="2229" y="3384"/>
              <a:ext cx="215" cy="43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24" y="151"/>
                </a:cxn>
                <a:cxn ang="0">
                  <a:pos x="56" y="128"/>
                </a:cxn>
                <a:cxn ang="0">
                  <a:pos x="94" y="105"/>
                </a:cxn>
                <a:cxn ang="0">
                  <a:pos x="139" y="82"/>
                </a:cxn>
                <a:cxn ang="0">
                  <a:pos x="189" y="59"/>
                </a:cxn>
                <a:cxn ang="0">
                  <a:pos x="244" y="39"/>
                </a:cxn>
                <a:cxn ang="0">
                  <a:pos x="301" y="22"/>
                </a:cxn>
                <a:cxn ang="0">
                  <a:pos x="363" y="9"/>
                </a:cxn>
                <a:cxn ang="0">
                  <a:pos x="426" y="2"/>
                </a:cxn>
                <a:cxn ang="0">
                  <a:pos x="491" y="0"/>
                </a:cxn>
                <a:cxn ang="0">
                  <a:pos x="555" y="5"/>
                </a:cxn>
                <a:cxn ang="0">
                  <a:pos x="620" y="16"/>
                </a:cxn>
                <a:cxn ang="0">
                  <a:pos x="683" y="38"/>
                </a:cxn>
                <a:cxn ang="0">
                  <a:pos x="744" y="69"/>
                </a:cxn>
                <a:cxn ang="0">
                  <a:pos x="804" y="111"/>
                </a:cxn>
                <a:cxn ang="0">
                  <a:pos x="860" y="164"/>
                </a:cxn>
                <a:cxn ang="0">
                  <a:pos x="0" y="173"/>
                </a:cxn>
              </a:cxnLst>
              <a:rect l="0" t="0" r="r" b="b"/>
              <a:pathLst>
                <a:path w="860" h="173">
                  <a:moveTo>
                    <a:pt x="0" y="173"/>
                  </a:moveTo>
                  <a:lnTo>
                    <a:pt x="24" y="151"/>
                  </a:lnTo>
                  <a:lnTo>
                    <a:pt x="56" y="128"/>
                  </a:lnTo>
                  <a:lnTo>
                    <a:pt x="94" y="105"/>
                  </a:lnTo>
                  <a:lnTo>
                    <a:pt x="139" y="82"/>
                  </a:lnTo>
                  <a:lnTo>
                    <a:pt x="189" y="59"/>
                  </a:lnTo>
                  <a:lnTo>
                    <a:pt x="244" y="39"/>
                  </a:lnTo>
                  <a:lnTo>
                    <a:pt x="301" y="22"/>
                  </a:lnTo>
                  <a:lnTo>
                    <a:pt x="363" y="9"/>
                  </a:lnTo>
                  <a:lnTo>
                    <a:pt x="426" y="2"/>
                  </a:lnTo>
                  <a:lnTo>
                    <a:pt x="491" y="0"/>
                  </a:lnTo>
                  <a:lnTo>
                    <a:pt x="555" y="5"/>
                  </a:lnTo>
                  <a:lnTo>
                    <a:pt x="620" y="16"/>
                  </a:lnTo>
                  <a:lnTo>
                    <a:pt x="683" y="38"/>
                  </a:lnTo>
                  <a:lnTo>
                    <a:pt x="744" y="69"/>
                  </a:lnTo>
                  <a:lnTo>
                    <a:pt x="804" y="111"/>
                  </a:lnTo>
                  <a:lnTo>
                    <a:pt x="860" y="16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4" name="Freeform 178"/>
            <p:cNvSpPr>
              <a:spLocks/>
            </p:cNvSpPr>
            <p:nvPr/>
          </p:nvSpPr>
          <p:spPr bwMode="auto">
            <a:xfrm>
              <a:off x="3466" y="2529"/>
              <a:ext cx="20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7" y="0"/>
                </a:cxn>
                <a:cxn ang="0">
                  <a:pos x="0" y="0"/>
                </a:cxn>
              </a:cxnLst>
              <a:rect l="0" t="0" r="r" b="b"/>
              <a:pathLst>
                <a:path w="797">
                  <a:moveTo>
                    <a:pt x="0" y="0"/>
                  </a:moveTo>
                  <a:lnTo>
                    <a:pt x="7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5" name="Freeform 179"/>
            <p:cNvSpPr>
              <a:spLocks/>
            </p:cNvSpPr>
            <p:nvPr/>
          </p:nvSpPr>
          <p:spPr bwMode="auto">
            <a:xfrm>
              <a:off x="3481" y="2555"/>
              <a:ext cx="17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3" y="0"/>
                </a:cxn>
                <a:cxn ang="0">
                  <a:pos x="0" y="0"/>
                </a:cxn>
              </a:cxnLst>
              <a:rect l="0" t="0" r="r" b="b"/>
              <a:pathLst>
                <a:path w="713">
                  <a:moveTo>
                    <a:pt x="0" y="0"/>
                  </a:moveTo>
                  <a:lnTo>
                    <a:pt x="7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6" name="Freeform 180"/>
            <p:cNvSpPr>
              <a:spLocks/>
            </p:cNvSpPr>
            <p:nvPr/>
          </p:nvSpPr>
          <p:spPr bwMode="auto">
            <a:xfrm>
              <a:off x="3484" y="2597"/>
              <a:ext cx="18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25" y="0"/>
                </a:cxn>
                <a:cxn ang="0">
                  <a:pos x="0" y="0"/>
                </a:cxn>
              </a:cxnLst>
              <a:rect l="0" t="0" r="r" b="b"/>
              <a:pathLst>
                <a:path w="725">
                  <a:moveTo>
                    <a:pt x="0" y="0"/>
                  </a:moveTo>
                  <a:lnTo>
                    <a:pt x="7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7" name="Rectangle 181"/>
            <p:cNvSpPr>
              <a:spLocks noChangeArrowheads="1"/>
            </p:cNvSpPr>
            <p:nvPr/>
          </p:nvSpPr>
          <p:spPr bwMode="auto">
            <a:xfrm>
              <a:off x="1614" y="2529"/>
              <a:ext cx="2303" cy="2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8" name="Freeform 182"/>
            <p:cNvSpPr>
              <a:spLocks/>
            </p:cNvSpPr>
            <p:nvPr/>
          </p:nvSpPr>
          <p:spPr bwMode="auto">
            <a:xfrm>
              <a:off x="3342" y="2574"/>
              <a:ext cx="439" cy="900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0" y="3464"/>
                </a:cxn>
                <a:cxn ang="0">
                  <a:pos x="6" y="3473"/>
                </a:cxn>
                <a:cxn ang="0">
                  <a:pos x="24" y="3489"/>
                </a:cxn>
                <a:cxn ang="0">
                  <a:pos x="50" y="3507"/>
                </a:cxn>
                <a:cxn ang="0">
                  <a:pos x="86" y="3526"/>
                </a:cxn>
                <a:cxn ang="0">
                  <a:pos x="129" y="3545"/>
                </a:cxn>
                <a:cxn ang="0">
                  <a:pos x="180" y="3564"/>
                </a:cxn>
                <a:cxn ang="0">
                  <a:pos x="236" y="3581"/>
                </a:cxn>
                <a:cxn ang="0">
                  <a:pos x="298" y="3593"/>
                </a:cxn>
                <a:cxn ang="0">
                  <a:pos x="364" y="3600"/>
                </a:cxn>
                <a:cxn ang="0">
                  <a:pos x="433" y="3601"/>
                </a:cxn>
                <a:cxn ang="0">
                  <a:pos x="506" y="3594"/>
                </a:cxn>
                <a:cxn ang="0">
                  <a:pos x="581" y="3578"/>
                </a:cxn>
                <a:cxn ang="0">
                  <a:pos x="656" y="3552"/>
                </a:cxn>
                <a:cxn ang="0">
                  <a:pos x="731" y="3513"/>
                </a:cxn>
                <a:cxn ang="0">
                  <a:pos x="807" y="3461"/>
                </a:cxn>
                <a:cxn ang="0">
                  <a:pos x="881" y="3396"/>
                </a:cxn>
                <a:cxn ang="0">
                  <a:pos x="888" y="3399"/>
                </a:cxn>
                <a:cxn ang="0">
                  <a:pos x="911" y="3411"/>
                </a:cxn>
                <a:cxn ang="0">
                  <a:pos x="947" y="3429"/>
                </a:cxn>
                <a:cxn ang="0">
                  <a:pos x="993" y="3452"/>
                </a:cxn>
                <a:cxn ang="0">
                  <a:pos x="1049" y="3476"/>
                </a:cxn>
                <a:cxn ang="0">
                  <a:pos x="1112" y="3501"/>
                </a:cxn>
                <a:cxn ang="0">
                  <a:pos x="1181" y="3523"/>
                </a:cxn>
                <a:cxn ang="0">
                  <a:pos x="1254" y="3545"/>
                </a:cxn>
                <a:cxn ang="0">
                  <a:pos x="1329" y="3560"/>
                </a:cxn>
                <a:cxn ang="0">
                  <a:pos x="1404" y="3570"/>
                </a:cxn>
                <a:cxn ang="0">
                  <a:pos x="1477" y="3571"/>
                </a:cxn>
                <a:cxn ang="0">
                  <a:pos x="1546" y="3563"/>
                </a:cxn>
                <a:cxn ang="0">
                  <a:pos x="1611" y="3541"/>
                </a:cxn>
                <a:cxn ang="0">
                  <a:pos x="1669" y="3508"/>
                </a:cxn>
                <a:cxn ang="0">
                  <a:pos x="1716" y="3458"/>
                </a:cxn>
                <a:cxn ang="0">
                  <a:pos x="1755" y="3392"/>
                </a:cxn>
                <a:cxn ang="0">
                  <a:pos x="1751" y="0"/>
                </a:cxn>
                <a:cxn ang="0">
                  <a:pos x="4" y="5"/>
                </a:cxn>
              </a:cxnLst>
              <a:rect l="0" t="0" r="r" b="b"/>
              <a:pathLst>
                <a:path w="1755" h="3601">
                  <a:moveTo>
                    <a:pt x="4" y="5"/>
                  </a:moveTo>
                  <a:lnTo>
                    <a:pt x="0" y="3464"/>
                  </a:lnTo>
                  <a:lnTo>
                    <a:pt x="6" y="3473"/>
                  </a:lnTo>
                  <a:lnTo>
                    <a:pt x="24" y="3489"/>
                  </a:lnTo>
                  <a:lnTo>
                    <a:pt x="50" y="3507"/>
                  </a:lnTo>
                  <a:lnTo>
                    <a:pt x="86" y="3526"/>
                  </a:lnTo>
                  <a:lnTo>
                    <a:pt x="129" y="3545"/>
                  </a:lnTo>
                  <a:lnTo>
                    <a:pt x="180" y="3564"/>
                  </a:lnTo>
                  <a:lnTo>
                    <a:pt x="236" y="3581"/>
                  </a:lnTo>
                  <a:lnTo>
                    <a:pt x="298" y="3593"/>
                  </a:lnTo>
                  <a:lnTo>
                    <a:pt x="364" y="3600"/>
                  </a:lnTo>
                  <a:lnTo>
                    <a:pt x="433" y="3601"/>
                  </a:lnTo>
                  <a:lnTo>
                    <a:pt x="506" y="3594"/>
                  </a:lnTo>
                  <a:lnTo>
                    <a:pt x="581" y="3578"/>
                  </a:lnTo>
                  <a:lnTo>
                    <a:pt x="656" y="3552"/>
                  </a:lnTo>
                  <a:lnTo>
                    <a:pt x="731" y="3513"/>
                  </a:lnTo>
                  <a:lnTo>
                    <a:pt x="807" y="3461"/>
                  </a:lnTo>
                  <a:lnTo>
                    <a:pt x="881" y="3396"/>
                  </a:lnTo>
                  <a:lnTo>
                    <a:pt x="888" y="3399"/>
                  </a:lnTo>
                  <a:lnTo>
                    <a:pt x="911" y="3411"/>
                  </a:lnTo>
                  <a:lnTo>
                    <a:pt x="947" y="3429"/>
                  </a:lnTo>
                  <a:lnTo>
                    <a:pt x="993" y="3452"/>
                  </a:lnTo>
                  <a:lnTo>
                    <a:pt x="1049" y="3476"/>
                  </a:lnTo>
                  <a:lnTo>
                    <a:pt x="1112" y="3501"/>
                  </a:lnTo>
                  <a:lnTo>
                    <a:pt x="1181" y="3523"/>
                  </a:lnTo>
                  <a:lnTo>
                    <a:pt x="1254" y="3545"/>
                  </a:lnTo>
                  <a:lnTo>
                    <a:pt x="1329" y="3560"/>
                  </a:lnTo>
                  <a:lnTo>
                    <a:pt x="1404" y="3570"/>
                  </a:lnTo>
                  <a:lnTo>
                    <a:pt x="1477" y="3571"/>
                  </a:lnTo>
                  <a:lnTo>
                    <a:pt x="1546" y="3563"/>
                  </a:lnTo>
                  <a:lnTo>
                    <a:pt x="1611" y="3541"/>
                  </a:lnTo>
                  <a:lnTo>
                    <a:pt x="1669" y="3508"/>
                  </a:lnTo>
                  <a:lnTo>
                    <a:pt x="1716" y="3458"/>
                  </a:lnTo>
                  <a:lnTo>
                    <a:pt x="1755" y="3392"/>
                  </a:lnTo>
                  <a:lnTo>
                    <a:pt x="1751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9" name="Freeform 183"/>
            <p:cNvSpPr>
              <a:spLocks/>
            </p:cNvSpPr>
            <p:nvPr/>
          </p:nvSpPr>
          <p:spPr bwMode="auto">
            <a:xfrm>
              <a:off x="3562" y="3380"/>
              <a:ext cx="216" cy="43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24" y="151"/>
                </a:cxn>
                <a:cxn ang="0">
                  <a:pos x="56" y="129"/>
                </a:cxn>
                <a:cxn ang="0">
                  <a:pos x="96" y="105"/>
                </a:cxn>
                <a:cxn ang="0">
                  <a:pos x="140" y="82"/>
                </a:cxn>
                <a:cxn ang="0">
                  <a:pos x="190" y="60"/>
                </a:cxn>
                <a:cxn ang="0">
                  <a:pos x="245" y="39"/>
                </a:cxn>
                <a:cxn ang="0">
                  <a:pos x="303" y="23"/>
                </a:cxn>
                <a:cxn ang="0">
                  <a:pos x="364" y="10"/>
                </a:cxn>
                <a:cxn ang="0">
                  <a:pos x="427" y="2"/>
                </a:cxn>
                <a:cxn ang="0">
                  <a:pos x="492" y="0"/>
                </a:cxn>
                <a:cxn ang="0">
                  <a:pos x="557" y="5"/>
                </a:cxn>
                <a:cxn ang="0">
                  <a:pos x="621" y="17"/>
                </a:cxn>
                <a:cxn ang="0">
                  <a:pos x="685" y="38"/>
                </a:cxn>
                <a:cxn ang="0">
                  <a:pos x="746" y="69"/>
                </a:cxn>
                <a:cxn ang="0">
                  <a:pos x="805" y="111"/>
                </a:cxn>
                <a:cxn ang="0">
                  <a:pos x="862" y="165"/>
                </a:cxn>
                <a:cxn ang="0">
                  <a:pos x="0" y="173"/>
                </a:cxn>
              </a:cxnLst>
              <a:rect l="0" t="0" r="r" b="b"/>
              <a:pathLst>
                <a:path w="862" h="173">
                  <a:moveTo>
                    <a:pt x="0" y="173"/>
                  </a:moveTo>
                  <a:lnTo>
                    <a:pt x="24" y="151"/>
                  </a:lnTo>
                  <a:lnTo>
                    <a:pt x="56" y="129"/>
                  </a:lnTo>
                  <a:lnTo>
                    <a:pt x="96" y="105"/>
                  </a:lnTo>
                  <a:lnTo>
                    <a:pt x="140" y="82"/>
                  </a:lnTo>
                  <a:lnTo>
                    <a:pt x="190" y="60"/>
                  </a:lnTo>
                  <a:lnTo>
                    <a:pt x="245" y="39"/>
                  </a:lnTo>
                  <a:lnTo>
                    <a:pt x="303" y="23"/>
                  </a:lnTo>
                  <a:lnTo>
                    <a:pt x="364" y="10"/>
                  </a:lnTo>
                  <a:lnTo>
                    <a:pt x="427" y="2"/>
                  </a:lnTo>
                  <a:lnTo>
                    <a:pt x="492" y="0"/>
                  </a:lnTo>
                  <a:lnTo>
                    <a:pt x="557" y="5"/>
                  </a:lnTo>
                  <a:lnTo>
                    <a:pt x="621" y="17"/>
                  </a:lnTo>
                  <a:lnTo>
                    <a:pt x="685" y="38"/>
                  </a:lnTo>
                  <a:lnTo>
                    <a:pt x="746" y="69"/>
                  </a:lnTo>
                  <a:lnTo>
                    <a:pt x="805" y="111"/>
                  </a:lnTo>
                  <a:lnTo>
                    <a:pt x="862" y="165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0" name="Rectangle 184"/>
            <p:cNvSpPr>
              <a:spLocks noChangeArrowheads="1"/>
            </p:cNvSpPr>
            <p:nvPr/>
          </p:nvSpPr>
          <p:spPr bwMode="auto">
            <a:xfrm>
              <a:off x="3335" y="2558"/>
              <a:ext cx="457" cy="3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1" name="Rectangle 185"/>
            <p:cNvSpPr>
              <a:spLocks noChangeArrowheads="1"/>
            </p:cNvSpPr>
            <p:nvPr/>
          </p:nvSpPr>
          <p:spPr bwMode="auto">
            <a:xfrm>
              <a:off x="3314" y="2471"/>
              <a:ext cx="502" cy="5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2" name="Rectangle 186"/>
            <p:cNvSpPr>
              <a:spLocks noChangeArrowheads="1"/>
            </p:cNvSpPr>
            <p:nvPr/>
          </p:nvSpPr>
          <p:spPr bwMode="auto">
            <a:xfrm>
              <a:off x="3373" y="2440"/>
              <a:ext cx="398" cy="2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3" name="Freeform 187"/>
            <p:cNvSpPr>
              <a:spLocks/>
            </p:cNvSpPr>
            <p:nvPr/>
          </p:nvSpPr>
          <p:spPr bwMode="auto">
            <a:xfrm>
              <a:off x="3639" y="2484"/>
              <a:ext cx="124" cy="149"/>
            </a:xfrm>
            <a:custGeom>
              <a:avLst/>
              <a:gdLst/>
              <a:ahLst/>
              <a:cxnLst>
                <a:cxn ang="0">
                  <a:pos x="494" y="1"/>
                </a:cxn>
                <a:cxn ang="0">
                  <a:pos x="408" y="0"/>
                </a:cxn>
                <a:cxn ang="0">
                  <a:pos x="334" y="8"/>
                </a:cxn>
                <a:cxn ang="0">
                  <a:pos x="268" y="27"/>
                </a:cxn>
                <a:cxn ang="0">
                  <a:pos x="212" y="52"/>
                </a:cxn>
                <a:cxn ang="0">
                  <a:pos x="163" y="85"/>
                </a:cxn>
                <a:cxn ang="0">
                  <a:pos x="122" y="125"/>
                </a:cxn>
                <a:cxn ang="0">
                  <a:pos x="88" y="168"/>
                </a:cxn>
                <a:cxn ang="0">
                  <a:pos x="62" y="215"/>
                </a:cxn>
                <a:cxn ang="0">
                  <a:pos x="40" y="265"/>
                </a:cxn>
                <a:cxn ang="0">
                  <a:pos x="24" y="317"/>
                </a:cxn>
                <a:cxn ang="0">
                  <a:pos x="13" y="369"/>
                </a:cxn>
                <a:cxn ang="0">
                  <a:pos x="6" y="419"/>
                </a:cxn>
                <a:cxn ang="0">
                  <a:pos x="1" y="469"/>
                </a:cxn>
                <a:cxn ang="0">
                  <a:pos x="0" y="516"/>
                </a:cxn>
                <a:cxn ang="0">
                  <a:pos x="1" y="559"/>
                </a:cxn>
                <a:cxn ang="0">
                  <a:pos x="5" y="597"/>
                </a:cxn>
              </a:cxnLst>
              <a:rect l="0" t="0" r="r" b="b"/>
              <a:pathLst>
                <a:path w="494" h="597">
                  <a:moveTo>
                    <a:pt x="494" y="1"/>
                  </a:moveTo>
                  <a:lnTo>
                    <a:pt x="408" y="0"/>
                  </a:lnTo>
                  <a:lnTo>
                    <a:pt x="334" y="8"/>
                  </a:lnTo>
                  <a:lnTo>
                    <a:pt x="268" y="27"/>
                  </a:lnTo>
                  <a:lnTo>
                    <a:pt x="212" y="52"/>
                  </a:lnTo>
                  <a:lnTo>
                    <a:pt x="163" y="85"/>
                  </a:lnTo>
                  <a:lnTo>
                    <a:pt x="122" y="125"/>
                  </a:lnTo>
                  <a:lnTo>
                    <a:pt x="88" y="168"/>
                  </a:lnTo>
                  <a:lnTo>
                    <a:pt x="62" y="215"/>
                  </a:lnTo>
                  <a:lnTo>
                    <a:pt x="40" y="265"/>
                  </a:lnTo>
                  <a:lnTo>
                    <a:pt x="24" y="317"/>
                  </a:lnTo>
                  <a:lnTo>
                    <a:pt x="13" y="369"/>
                  </a:lnTo>
                  <a:lnTo>
                    <a:pt x="6" y="419"/>
                  </a:lnTo>
                  <a:lnTo>
                    <a:pt x="1" y="469"/>
                  </a:lnTo>
                  <a:lnTo>
                    <a:pt x="0" y="516"/>
                  </a:lnTo>
                  <a:lnTo>
                    <a:pt x="1" y="559"/>
                  </a:lnTo>
                  <a:lnTo>
                    <a:pt x="5" y="597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4" name="Freeform 188"/>
            <p:cNvSpPr>
              <a:spLocks/>
            </p:cNvSpPr>
            <p:nvPr/>
          </p:nvSpPr>
          <p:spPr bwMode="auto">
            <a:xfrm>
              <a:off x="3763" y="2480"/>
              <a:ext cx="1" cy="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1"/>
                </a:cxn>
                <a:cxn ang="0">
                  <a:pos x="2" y="0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3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5" name="Freeform 189"/>
            <p:cNvSpPr>
              <a:spLocks/>
            </p:cNvSpPr>
            <p:nvPr/>
          </p:nvSpPr>
          <p:spPr bwMode="auto">
            <a:xfrm>
              <a:off x="3637" y="2633"/>
              <a:ext cx="8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2"/>
                </a:cxn>
                <a:cxn ang="0">
                  <a:pos x="31" y="0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0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6" name="Freeform 190"/>
            <p:cNvSpPr>
              <a:spLocks/>
            </p:cNvSpPr>
            <p:nvPr/>
          </p:nvSpPr>
          <p:spPr bwMode="auto">
            <a:xfrm>
              <a:off x="3641" y="2633"/>
              <a:ext cx="39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6"/>
                </a:cxn>
                <a:cxn ang="0">
                  <a:pos x="10" y="74"/>
                </a:cxn>
                <a:cxn ang="0">
                  <a:pos x="20" y="113"/>
                </a:cxn>
                <a:cxn ang="0">
                  <a:pos x="31" y="155"/>
                </a:cxn>
                <a:cxn ang="0">
                  <a:pos x="44" y="195"/>
                </a:cxn>
                <a:cxn ang="0">
                  <a:pos x="57" y="237"/>
                </a:cxn>
                <a:cxn ang="0">
                  <a:pos x="70" y="278"/>
                </a:cxn>
                <a:cxn ang="0">
                  <a:pos x="85" y="316"/>
                </a:cxn>
                <a:cxn ang="0">
                  <a:pos x="99" y="353"/>
                </a:cxn>
                <a:cxn ang="0">
                  <a:pos x="112" y="386"/>
                </a:cxn>
                <a:cxn ang="0">
                  <a:pos x="124" y="416"/>
                </a:cxn>
                <a:cxn ang="0">
                  <a:pos x="136" y="442"/>
                </a:cxn>
                <a:cxn ang="0">
                  <a:pos x="144" y="464"/>
                </a:cxn>
                <a:cxn ang="0">
                  <a:pos x="152" y="480"/>
                </a:cxn>
                <a:cxn ang="0">
                  <a:pos x="156" y="491"/>
                </a:cxn>
                <a:cxn ang="0">
                  <a:pos x="159" y="495"/>
                </a:cxn>
              </a:cxnLst>
              <a:rect l="0" t="0" r="r" b="b"/>
              <a:pathLst>
                <a:path w="159" h="495">
                  <a:moveTo>
                    <a:pt x="0" y="0"/>
                  </a:moveTo>
                  <a:lnTo>
                    <a:pt x="3" y="36"/>
                  </a:lnTo>
                  <a:lnTo>
                    <a:pt x="10" y="74"/>
                  </a:lnTo>
                  <a:lnTo>
                    <a:pt x="20" y="113"/>
                  </a:lnTo>
                  <a:lnTo>
                    <a:pt x="31" y="155"/>
                  </a:lnTo>
                  <a:lnTo>
                    <a:pt x="44" y="195"/>
                  </a:lnTo>
                  <a:lnTo>
                    <a:pt x="57" y="237"/>
                  </a:lnTo>
                  <a:lnTo>
                    <a:pt x="70" y="278"/>
                  </a:lnTo>
                  <a:lnTo>
                    <a:pt x="85" y="316"/>
                  </a:lnTo>
                  <a:lnTo>
                    <a:pt x="99" y="353"/>
                  </a:lnTo>
                  <a:lnTo>
                    <a:pt x="112" y="386"/>
                  </a:lnTo>
                  <a:lnTo>
                    <a:pt x="124" y="416"/>
                  </a:lnTo>
                  <a:lnTo>
                    <a:pt x="136" y="442"/>
                  </a:lnTo>
                  <a:lnTo>
                    <a:pt x="144" y="464"/>
                  </a:lnTo>
                  <a:lnTo>
                    <a:pt x="152" y="480"/>
                  </a:lnTo>
                  <a:lnTo>
                    <a:pt x="156" y="491"/>
                  </a:lnTo>
                  <a:lnTo>
                    <a:pt x="159" y="49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7" name="Freeform 191"/>
            <p:cNvSpPr>
              <a:spLocks/>
            </p:cNvSpPr>
            <p:nvPr/>
          </p:nvSpPr>
          <p:spPr bwMode="auto">
            <a:xfrm>
              <a:off x="3637" y="2633"/>
              <a:ext cx="8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1" y="0"/>
                </a:cxn>
                <a:cxn ang="0">
                  <a:pos x="0" y="2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3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8" name="Freeform 192"/>
            <p:cNvSpPr>
              <a:spLocks/>
            </p:cNvSpPr>
            <p:nvPr/>
          </p:nvSpPr>
          <p:spPr bwMode="auto">
            <a:xfrm>
              <a:off x="3677" y="2755"/>
              <a:ext cx="7" cy="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11"/>
                </a:cxn>
                <a:cxn ang="0">
                  <a:pos x="29" y="0"/>
                </a:cxn>
              </a:cxnLst>
              <a:rect l="0" t="0" r="r" b="b"/>
              <a:pathLst>
                <a:path w="29" h="11">
                  <a:moveTo>
                    <a:pt x="29" y="0"/>
                  </a:moveTo>
                  <a:lnTo>
                    <a:pt x="0" y="1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9" name="Line 193"/>
            <p:cNvSpPr>
              <a:spLocks noChangeShapeType="1"/>
            </p:cNvSpPr>
            <p:nvPr/>
          </p:nvSpPr>
          <p:spPr bwMode="auto">
            <a:xfrm flipH="1">
              <a:off x="3451" y="2757"/>
              <a:ext cx="2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0" name="Freeform 194"/>
            <p:cNvSpPr>
              <a:spLocks/>
            </p:cNvSpPr>
            <p:nvPr/>
          </p:nvSpPr>
          <p:spPr bwMode="auto">
            <a:xfrm>
              <a:off x="3451" y="2625"/>
              <a:ext cx="38" cy="132"/>
            </a:xfrm>
            <a:custGeom>
              <a:avLst/>
              <a:gdLst/>
              <a:ahLst/>
              <a:cxnLst>
                <a:cxn ang="0">
                  <a:pos x="0" y="529"/>
                </a:cxn>
                <a:cxn ang="0">
                  <a:pos x="0" y="527"/>
                </a:cxn>
                <a:cxn ang="0">
                  <a:pos x="3" y="526"/>
                </a:cxn>
                <a:cxn ang="0">
                  <a:pos x="7" y="524"/>
                </a:cxn>
                <a:cxn ang="0">
                  <a:pos x="13" y="518"/>
                </a:cxn>
                <a:cxn ang="0">
                  <a:pos x="20" y="509"/>
                </a:cxn>
                <a:cxn ang="0">
                  <a:pos x="29" y="496"/>
                </a:cxn>
                <a:cxn ang="0">
                  <a:pos x="39" y="480"/>
                </a:cxn>
                <a:cxn ang="0">
                  <a:pos x="50" y="457"/>
                </a:cxn>
                <a:cxn ang="0">
                  <a:pos x="61" y="428"/>
                </a:cxn>
                <a:cxn ang="0">
                  <a:pos x="73" y="393"/>
                </a:cxn>
                <a:cxn ang="0">
                  <a:pos x="86" y="350"/>
                </a:cxn>
                <a:cxn ang="0">
                  <a:pos x="99" y="300"/>
                </a:cxn>
                <a:cxn ang="0">
                  <a:pos x="112" y="239"/>
                </a:cxn>
                <a:cxn ang="0">
                  <a:pos x="125" y="170"/>
                </a:cxn>
                <a:cxn ang="0">
                  <a:pos x="138" y="91"/>
                </a:cxn>
                <a:cxn ang="0">
                  <a:pos x="152" y="0"/>
                </a:cxn>
              </a:cxnLst>
              <a:rect l="0" t="0" r="r" b="b"/>
              <a:pathLst>
                <a:path w="152" h="529">
                  <a:moveTo>
                    <a:pt x="0" y="529"/>
                  </a:moveTo>
                  <a:lnTo>
                    <a:pt x="0" y="527"/>
                  </a:lnTo>
                  <a:lnTo>
                    <a:pt x="3" y="526"/>
                  </a:lnTo>
                  <a:lnTo>
                    <a:pt x="7" y="524"/>
                  </a:lnTo>
                  <a:lnTo>
                    <a:pt x="13" y="518"/>
                  </a:lnTo>
                  <a:lnTo>
                    <a:pt x="20" y="509"/>
                  </a:lnTo>
                  <a:lnTo>
                    <a:pt x="29" y="496"/>
                  </a:lnTo>
                  <a:lnTo>
                    <a:pt x="39" y="480"/>
                  </a:lnTo>
                  <a:lnTo>
                    <a:pt x="50" y="457"/>
                  </a:lnTo>
                  <a:lnTo>
                    <a:pt x="61" y="428"/>
                  </a:lnTo>
                  <a:lnTo>
                    <a:pt x="73" y="393"/>
                  </a:lnTo>
                  <a:lnTo>
                    <a:pt x="86" y="350"/>
                  </a:lnTo>
                  <a:lnTo>
                    <a:pt x="99" y="300"/>
                  </a:lnTo>
                  <a:lnTo>
                    <a:pt x="112" y="239"/>
                  </a:lnTo>
                  <a:lnTo>
                    <a:pt x="125" y="170"/>
                  </a:lnTo>
                  <a:lnTo>
                    <a:pt x="138" y="91"/>
                  </a:lnTo>
                  <a:lnTo>
                    <a:pt x="15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1" name="Freeform 195"/>
            <p:cNvSpPr>
              <a:spLocks/>
            </p:cNvSpPr>
            <p:nvPr/>
          </p:nvSpPr>
          <p:spPr bwMode="auto">
            <a:xfrm>
              <a:off x="3450" y="2753"/>
              <a:ext cx="1" cy="8"/>
            </a:xfrm>
            <a:custGeom>
              <a:avLst/>
              <a:gdLst/>
              <a:ahLst/>
              <a:cxnLst>
                <a:cxn ang="0">
                  <a:pos x="5" y="31"/>
                </a:cxn>
                <a:cxn ang="0">
                  <a:pos x="0" y="0"/>
                </a:cxn>
                <a:cxn ang="0">
                  <a:pos x="5" y="31"/>
                </a:cxn>
              </a:cxnLst>
              <a:rect l="0" t="0" r="r" b="b"/>
              <a:pathLst>
                <a:path w="5" h="31">
                  <a:moveTo>
                    <a:pt x="5" y="31"/>
                  </a:moveTo>
                  <a:lnTo>
                    <a:pt x="0" y="0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2" name="Freeform 196"/>
            <p:cNvSpPr>
              <a:spLocks/>
            </p:cNvSpPr>
            <p:nvPr/>
          </p:nvSpPr>
          <p:spPr bwMode="auto">
            <a:xfrm>
              <a:off x="3485" y="2625"/>
              <a:ext cx="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3"/>
                </a:cxn>
                <a:cxn ang="0">
                  <a:pos x="0" y="0"/>
                </a:cxn>
              </a:cxnLst>
              <a:rect l="0" t="0" r="r" b="b"/>
              <a:pathLst>
                <a:path w="31" h="3">
                  <a:moveTo>
                    <a:pt x="0" y="0"/>
                  </a:move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3" name="Freeform 197"/>
            <p:cNvSpPr>
              <a:spLocks/>
            </p:cNvSpPr>
            <p:nvPr/>
          </p:nvSpPr>
          <p:spPr bwMode="auto">
            <a:xfrm>
              <a:off x="3391" y="2483"/>
              <a:ext cx="99" cy="142"/>
            </a:xfrm>
            <a:custGeom>
              <a:avLst/>
              <a:gdLst/>
              <a:ahLst/>
              <a:cxnLst>
                <a:cxn ang="0">
                  <a:pos x="389" y="567"/>
                </a:cxn>
                <a:cxn ang="0">
                  <a:pos x="395" y="477"/>
                </a:cxn>
                <a:cxn ang="0">
                  <a:pos x="391" y="396"/>
                </a:cxn>
                <a:cxn ang="0">
                  <a:pos x="378" y="324"/>
                </a:cxn>
                <a:cxn ang="0">
                  <a:pos x="357" y="261"/>
                </a:cxn>
                <a:cxn ang="0">
                  <a:pos x="330" y="206"/>
                </a:cxn>
                <a:cxn ang="0">
                  <a:pos x="298" y="159"/>
                </a:cxn>
                <a:cxn ang="0">
                  <a:pos x="262" y="118"/>
                </a:cxn>
                <a:cxn ang="0">
                  <a:pos x="223" y="86"/>
                </a:cxn>
                <a:cxn ang="0">
                  <a:pos x="184" y="58"/>
                </a:cxn>
                <a:cxn ang="0">
                  <a:pos x="146" y="37"/>
                </a:cxn>
                <a:cxn ang="0">
                  <a:pos x="108" y="22"/>
                </a:cxn>
                <a:cxn ang="0">
                  <a:pos x="75" y="10"/>
                </a:cxn>
                <a:cxn ang="0">
                  <a:pos x="45" y="4"/>
                </a:cxn>
                <a:cxn ang="0">
                  <a:pos x="22" y="0"/>
                </a:cxn>
                <a:cxn ang="0">
                  <a:pos x="7" y="1"/>
                </a:cxn>
                <a:cxn ang="0">
                  <a:pos x="0" y="5"/>
                </a:cxn>
              </a:cxnLst>
              <a:rect l="0" t="0" r="r" b="b"/>
              <a:pathLst>
                <a:path w="395" h="567">
                  <a:moveTo>
                    <a:pt x="389" y="567"/>
                  </a:moveTo>
                  <a:lnTo>
                    <a:pt x="395" y="477"/>
                  </a:lnTo>
                  <a:lnTo>
                    <a:pt x="391" y="396"/>
                  </a:lnTo>
                  <a:lnTo>
                    <a:pt x="378" y="324"/>
                  </a:lnTo>
                  <a:lnTo>
                    <a:pt x="357" y="261"/>
                  </a:lnTo>
                  <a:lnTo>
                    <a:pt x="330" y="206"/>
                  </a:lnTo>
                  <a:lnTo>
                    <a:pt x="298" y="159"/>
                  </a:lnTo>
                  <a:lnTo>
                    <a:pt x="262" y="118"/>
                  </a:lnTo>
                  <a:lnTo>
                    <a:pt x="223" y="86"/>
                  </a:lnTo>
                  <a:lnTo>
                    <a:pt x="184" y="58"/>
                  </a:lnTo>
                  <a:lnTo>
                    <a:pt x="146" y="37"/>
                  </a:lnTo>
                  <a:lnTo>
                    <a:pt x="108" y="22"/>
                  </a:lnTo>
                  <a:lnTo>
                    <a:pt x="75" y="10"/>
                  </a:lnTo>
                  <a:lnTo>
                    <a:pt x="45" y="4"/>
                  </a:lnTo>
                  <a:lnTo>
                    <a:pt x="22" y="0"/>
                  </a:lnTo>
                  <a:lnTo>
                    <a:pt x="7" y="1"/>
                  </a:lnTo>
                  <a:lnTo>
                    <a:pt x="0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4" name="Freeform 198"/>
            <p:cNvSpPr>
              <a:spLocks/>
            </p:cNvSpPr>
            <p:nvPr/>
          </p:nvSpPr>
          <p:spPr bwMode="auto">
            <a:xfrm>
              <a:off x="3485" y="2625"/>
              <a:ext cx="8" cy="1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0" y="0"/>
                </a:cxn>
                <a:cxn ang="0">
                  <a:pos x="31" y="3"/>
                </a:cxn>
              </a:cxnLst>
              <a:rect l="0" t="0" r="r" b="b"/>
              <a:pathLst>
                <a:path w="31" h="3">
                  <a:moveTo>
                    <a:pt x="31" y="3"/>
                  </a:moveTo>
                  <a:lnTo>
                    <a:pt x="0" y="0"/>
                  </a:lnTo>
                  <a:lnTo>
                    <a:pt x="31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5" name="Freeform 199"/>
            <p:cNvSpPr>
              <a:spLocks/>
            </p:cNvSpPr>
            <p:nvPr/>
          </p:nvSpPr>
          <p:spPr bwMode="auto">
            <a:xfrm>
              <a:off x="3388" y="2482"/>
              <a:ext cx="7" cy="4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0" y="0"/>
                </a:cxn>
                <a:cxn ang="0">
                  <a:pos x="29" y="14"/>
                </a:cxn>
              </a:cxnLst>
              <a:rect l="0" t="0" r="r" b="b"/>
              <a:pathLst>
                <a:path w="29" h="14">
                  <a:moveTo>
                    <a:pt x="29" y="14"/>
                  </a:moveTo>
                  <a:lnTo>
                    <a:pt x="0" y="0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6" name="Line 200"/>
            <p:cNvSpPr>
              <a:spLocks noChangeShapeType="1"/>
            </p:cNvSpPr>
            <p:nvPr/>
          </p:nvSpPr>
          <p:spPr bwMode="auto">
            <a:xfrm>
              <a:off x="3391" y="2484"/>
              <a:ext cx="37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7" name="Freeform 201"/>
            <p:cNvSpPr>
              <a:spLocks/>
            </p:cNvSpPr>
            <p:nvPr/>
          </p:nvSpPr>
          <p:spPr bwMode="auto">
            <a:xfrm>
              <a:off x="3573" y="2528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8"/>
                </a:cxn>
                <a:cxn ang="0">
                  <a:pos x="0" y="0"/>
                </a:cxn>
              </a:cxnLst>
              <a:rect l="0" t="0" r="r" b="b"/>
              <a:pathLst>
                <a:path h="168">
                  <a:moveTo>
                    <a:pt x="0" y="0"/>
                  </a:move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8" name="Freeform 202"/>
            <p:cNvSpPr>
              <a:spLocks/>
            </p:cNvSpPr>
            <p:nvPr/>
          </p:nvSpPr>
          <p:spPr bwMode="auto">
            <a:xfrm>
              <a:off x="3575" y="2261"/>
              <a:ext cx="1" cy="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32"/>
                </a:cxn>
                <a:cxn ang="0">
                  <a:pos x="0" y="0"/>
                </a:cxn>
              </a:cxnLst>
              <a:rect l="0" t="0" r="r" b="b"/>
              <a:pathLst>
                <a:path h="832">
                  <a:moveTo>
                    <a:pt x="0" y="0"/>
                  </a:moveTo>
                  <a:lnTo>
                    <a:pt x="0" y="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9" name="Freeform 203"/>
            <p:cNvSpPr>
              <a:spLocks/>
            </p:cNvSpPr>
            <p:nvPr/>
          </p:nvSpPr>
          <p:spPr bwMode="auto">
            <a:xfrm>
              <a:off x="3573" y="2614"/>
              <a:ext cx="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7"/>
                </a:cxn>
                <a:cxn ang="0">
                  <a:pos x="0" y="0"/>
                </a:cxn>
              </a:cxnLst>
              <a:rect l="0" t="0" r="r" b="b"/>
              <a:pathLst>
                <a:path h="857">
                  <a:moveTo>
                    <a:pt x="0" y="0"/>
                  </a:moveTo>
                  <a:lnTo>
                    <a:pt x="0" y="8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0" name="Line 204"/>
            <p:cNvSpPr>
              <a:spLocks noChangeShapeType="1"/>
            </p:cNvSpPr>
            <p:nvPr/>
          </p:nvSpPr>
          <p:spPr bwMode="auto">
            <a:xfrm>
              <a:off x="3613" y="2259"/>
              <a:ext cx="28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" name="Freeform 205"/>
            <p:cNvSpPr>
              <a:spLocks/>
            </p:cNvSpPr>
            <p:nvPr/>
          </p:nvSpPr>
          <p:spPr bwMode="auto">
            <a:xfrm>
              <a:off x="2650" y="2575"/>
              <a:ext cx="428" cy="899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3" y="2407"/>
                </a:cxn>
                <a:cxn ang="0">
                  <a:pos x="2" y="2407"/>
                </a:cxn>
                <a:cxn ang="0">
                  <a:pos x="0" y="3459"/>
                </a:cxn>
                <a:cxn ang="0">
                  <a:pos x="7" y="3468"/>
                </a:cxn>
                <a:cxn ang="0">
                  <a:pos x="24" y="3484"/>
                </a:cxn>
                <a:cxn ang="0">
                  <a:pos x="51" y="3502"/>
                </a:cxn>
                <a:cxn ang="0">
                  <a:pos x="86" y="3521"/>
                </a:cxn>
                <a:cxn ang="0">
                  <a:pos x="130" y="3540"/>
                </a:cxn>
                <a:cxn ang="0">
                  <a:pos x="180" y="3559"/>
                </a:cxn>
                <a:cxn ang="0">
                  <a:pos x="237" y="3576"/>
                </a:cxn>
                <a:cxn ang="0">
                  <a:pos x="299" y="3588"/>
                </a:cxn>
                <a:cxn ang="0">
                  <a:pos x="365" y="3595"/>
                </a:cxn>
                <a:cxn ang="0">
                  <a:pos x="434" y="3596"/>
                </a:cxn>
                <a:cxn ang="0">
                  <a:pos x="507" y="3589"/>
                </a:cxn>
                <a:cxn ang="0">
                  <a:pos x="581" y="3573"/>
                </a:cxn>
                <a:cxn ang="0">
                  <a:pos x="657" y="3547"/>
                </a:cxn>
                <a:cxn ang="0">
                  <a:pos x="732" y="3508"/>
                </a:cxn>
                <a:cxn ang="0">
                  <a:pos x="808" y="3456"/>
                </a:cxn>
                <a:cxn ang="0">
                  <a:pos x="882" y="3391"/>
                </a:cxn>
                <a:cxn ang="0">
                  <a:pos x="889" y="3394"/>
                </a:cxn>
                <a:cxn ang="0">
                  <a:pos x="912" y="3406"/>
                </a:cxn>
                <a:cxn ang="0">
                  <a:pos x="946" y="3424"/>
                </a:cxn>
                <a:cxn ang="0">
                  <a:pos x="993" y="3446"/>
                </a:cxn>
                <a:cxn ang="0">
                  <a:pos x="1048" y="3470"/>
                </a:cxn>
                <a:cxn ang="0">
                  <a:pos x="1110" y="3495"/>
                </a:cxn>
                <a:cxn ang="0">
                  <a:pos x="1179" y="3517"/>
                </a:cxn>
                <a:cxn ang="0">
                  <a:pos x="1249" y="3538"/>
                </a:cxn>
                <a:cxn ang="0">
                  <a:pos x="1321" y="3553"/>
                </a:cxn>
                <a:cxn ang="0">
                  <a:pos x="1393" y="3561"/>
                </a:cxn>
                <a:cxn ang="0">
                  <a:pos x="1463" y="3560"/>
                </a:cxn>
                <a:cxn ang="0">
                  <a:pos x="1528" y="3551"/>
                </a:cxn>
                <a:cxn ang="0">
                  <a:pos x="1588" y="3528"/>
                </a:cxn>
                <a:cxn ang="0">
                  <a:pos x="1639" y="3491"/>
                </a:cxn>
                <a:cxn ang="0">
                  <a:pos x="1681" y="3440"/>
                </a:cxn>
                <a:cxn ang="0">
                  <a:pos x="1712" y="3371"/>
                </a:cxn>
                <a:cxn ang="0">
                  <a:pos x="1709" y="0"/>
                </a:cxn>
                <a:cxn ang="0">
                  <a:pos x="105" y="0"/>
                </a:cxn>
              </a:cxnLst>
              <a:rect l="0" t="0" r="r" b="b"/>
              <a:pathLst>
                <a:path w="1712" h="3596">
                  <a:moveTo>
                    <a:pt x="105" y="0"/>
                  </a:moveTo>
                  <a:lnTo>
                    <a:pt x="103" y="2407"/>
                  </a:lnTo>
                  <a:lnTo>
                    <a:pt x="2" y="2407"/>
                  </a:lnTo>
                  <a:lnTo>
                    <a:pt x="0" y="3459"/>
                  </a:lnTo>
                  <a:lnTo>
                    <a:pt x="7" y="3468"/>
                  </a:lnTo>
                  <a:lnTo>
                    <a:pt x="24" y="3484"/>
                  </a:lnTo>
                  <a:lnTo>
                    <a:pt x="51" y="3502"/>
                  </a:lnTo>
                  <a:lnTo>
                    <a:pt x="86" y="3521"/>
                  </a:lnTo>
                  <a:lnTo>
                    <a:pt x="130" y="3540"/>
                  </a:lnTo>
                  <a:lnTo>
                    <a:pt x="180" y="3559"/>
                  </a:lnTo>
                  <a:lnTo>
                    <a:pt x="237" y="3576"/>
                  </a:lnTo>
                  <a:lnTo>
                    <a:pt x="299" y="3588"/>
                  </a:lnTo>
                  <a:lnTo>
                    <a:pt x="365" y="3595"/>
                  </a:lnTo>
                  <a:lnTo>
                    <a:pt x="434" y="3596"/>
                  </a:lnTo>
                  <a:lnTo>
                    <a:pt x="507" y="3589"/>
                  </a:lnTo>
                  <a:lnTo>
                    <a:pt x="581" y="3573"/>
                  </a:lnTo>
                  <a:lnTo>
                    <a:pt x="657" y="3547"/>
                  </a:lnTo>
                  <a:lnTo>
                    <a:pt x="732" y="3508"/>
                  </a:lnTo>
                  <a:lnTo>
                    <a:pt x="808" y="3456"/>
                  </a:lnTo>
                  <a:lnTo>
                    <a:pt x="882" y="3391"/>
                  </a:lnTo>
                  <a:lnTo>
                    <a:pt x="889" y="3394"/>
                  </a:lnTo>
                  <a:lnTo>
                    <a:pt x="912" y="3406"/>
                  </a:lnTo>
                  <a:lnTo>
                    <a:pt x="946" y="3424"/>
                  </a:lnTo>
                  <a:lnTo>
                    <a:pt x="993" y="3446"/>
                  </a:lnTo>
                  <a:lnTo>
                    <a:pt x="1048" y="3470"/>
                  </a:lnTo>
                  <a:lnTo>
                    <a:pt x="1110" y="3495"/>
                  </a:lnTo>
                  <a:lnTo>
                    <a:pt x="1179" y="3517"/>
                  </a:lnTo>
                  <a:lnTo>
                    <a:pt x="1249" y="3538"/>
                  </a:lnTo>
                  <a:lnTo>
                    <a:pt x="1321" y="3553"/>
                  </a:lnTo>
                  <a:lnTo>
                    <a:pt x="1393" y="3561"/>
                  </a:lnTo>
                  <a:lnTo>
                    <a:pt x="1463" y="3560"/>
                  </a:lnTo>
                  <a:lnTo>
                    <a:pt x="1528" y="3551"/>
                  </a:lnTo>
                  <a:lnTo>
                    <a:pt x="1588" y="3528"/>
                  </a:lnTo>
                  <a:lnTo>
                    <a:pt x="1639" y="3491"/>
                  </a:lnTo>
                  <a:lnTo>
                    <a:pt x="1681" y="3440"/>
                  </a:lnTo>
                  <a:lnTo>
                    <a:pt x="1712" y="3371"/>
                  </a:lnTo>
                  <a:lnTo>
                    <a:pt x="1709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2" name="Rectangle 206"/>
            <p:cNvSpPr>
              <a:spLocks noChangeArrowheads="1"/>
            </p:cNvSpPr>
            <p:nvPr/>
          </p:nvSpPr>
          <p:spPr bwMode="auto">
            <a:xfrm>
              <a:off x="2621" y="2465"/>
              <a:ext cx="503" cy="6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3" name="Rectangle 207"/>
            <p:cNvSpPr>
              <a:spLocks noChangeArrowheads="1"/>
            </p:cNvSpPr>
            <p:nvPr/>
          </p:nvSpPr>
          <p:spPr bwMode="auto">
            <a:xfrm>
              <a:off x="2681" y="2440"/>
              <a:ext cx="398" cy="2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4" name="Freeform 208"/>
            <p:cNvSpPr>
              <a:spLocks/>
            </p:cNvSpPr>
            <p:nvPr/>
          </p:nvSpPr>
          <p:spPr bwMode="auto">
            <a:xfrm>
              <a:off x="2881" y="2528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8"/>
                </a:cxn>
                <a:cxn ang="0">
                  <a:pos x="0" y="0"/>
                </a:cxn>
              </a:cxnLst>
              <a:rect l="0" t="0" r="r" b="b"/>
              <a:pathLst>
                <a:path h="168">
                  <a:moveTo>
                    <a:pt x="0" y="0"/>
                  </a:move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5" name="Freeform 209"/>
            <p:cNvSpPr>
              <a:spLocks/>
            </p:cNvSpPr>
            <p:nvPr/>
          </p:nvSpPr>
          <p:spPr bwMode="auto">
            <a:xfrm>
              <a:off x="2883" y="2244"/>
              <a:ext cx="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0"/>
                </a:cxn>
                <a:cxn ang="0">
                  <a:pos x="0" y="0"/>
                </a:cxn>
              </a:cxnLst>
              <a:rect l="0" t="0" r="r" b="b"/>
              <a:pathLst>
                <a:path h="900">
                  <a:moveTo>
                    <a:pt x="0" y="0"/>
                  </a:moveTo>
                  <a:lnTo>
                    <a:pt x="0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6" name="Freeform 210"/>
            <p:cNvSpPr>
              <a:spLocks/>
            </p:cNvSpPr>
            <p:nvPr/>
          </p:nvSpPr>
          <p:spPr bwMode="auto">
            <a:xfrm>
              <a:off x="2881" y="2614"/>
              <a:ext cx="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7"/>
                </a:cxn>
                <a:cxn ang="0">
                  <a:pos x="0" y="0"/>
                </a:cxn>
              </a:cxnLst>
              <a:rect l="0" t="0" r="r" b="b"/>
              <a:pathLst>
                <a:path h="857">
                  <a:moveTo>
                    <a:pt x="0" y="0"/>
                  </a:moveTo>
                  <a:lnTo>
                    <a:pt x="0" y="8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7" name="Freeform 211"/>
            <p:cNvSpPr>
              <a:spLocks/>
            </p:cNvSpPr>
            <p:nvPr/>
          </p:nvSpPr>
          <p:spPr bwMode="auto">
            <a:xfrm>
              <a:off x="2650" y="2571"/>
              <a:ext cx="439" cy="861"/>
            </a:xfrm>
            <a:custGeom>
              <a:avLst/>
              <a:gdLst/>
              <a:ahLst/>
              <a:cxnLst>
                <a:cxn ang="0">
                  <a:pos x="1754" y="3371"/>
                </a:cxn>
                <a:cxn ang="0">
                  <a:pos x="1754" y="3013"/>
                </a:cxn>
                <a:cxn ang="0">
                  <a:pos x="1709" y="2987"/>
                </a:cxn>
                <a:cxn ang="0">
                  <a:pos x="1709" y="173"/>
                </a:cxn>
                <a:cxn ang="0">
                  <a:pos x="241" y="0"/>
                </a:cxn>
                <a:cxn ang="0">
                  <a:pos x="239" y="2466"/>
                </a:cxn>
                <a:cxn ang="0">
                  <a:pos x="2" y="2424"/>
                </a:cxn>
                <a:cxn ang="0">
                  <a:pos x="0" y="3441"/>
                </a:cxn>
                <a:cxn ang="0">
                  <a:pos x="1754" y="3371"/>
                </a:cxn>
              </a:cxnLst>
              <a:rect l="0" t="0" r="r" b="b"/>
              <a:pathLst>
                <a:path w="1754" h="3441">
                  <a:moveTo>
                    <a:pt x="1754" y="3371"/>
                  </a:moveTo>
                  <a:lnTo>
                    <a:pt x="1754" y="3013"/>
                  </a:lnTo>
                  <a:lnTo>
                    <a:pt x="1709" y="2987"/>
                  </a:lnTo>
                  <a:lnTo>
                    <a:pt x="1709" y="173"/>
                  </a:lnTo>
                  <a:lnTo>
                    <a:pt x="241" y="0"/>
                  </a:lnTo>
                  <a:lnTo>
                    <a:pt x="239" y="2466"/>
                  </a:lnTo>
                  <a:lnTo>
                    <a:pt x="2" y="2424"/>
                  </a:lnTo>
                  <a:lnTo>
                    <a:pt x="0" y="3441"/>
                  </a:lnTo>
                  <a:lnTo>
                    <a:pt x="1754" y="337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8" name="Freeform 212"/>
            <p:cNvSpPr>
              <a:spLocks/>
            </p:cNvSpPr>
            <p:nvPr/>
          </p:nvSpPr>
          <p:spPr bwMode="auto">
            <a:xfrm>
              <a:off x="2676" y="2530"/>
              <a:ext cx="401" cy="156"/>
            </a:xfrm>
            <a:custGeom>
              <a:avLst/>
              <a:gdLst/>
              <a:ahLst/>
              <a:cxnLst>
                <a:cxn ang="0">
                  <a:pos x="1604" y="623"/>
                </a:cxn>
                <a:cxn ang="0">
                  <a:pos x="1604" y="5"/>
                </a:cxn>
                <a:cxn ang="0">
                  <a:pos x="0" y="0"/>
                </a:cxn>
                <a:cxn ang="0">
                  <a:pos x="0" y="619"/>
                </a:cxn>
                <a:cxn ang="0">
                  <a:pos x="1604" y="623"/>
                </a:cxn>
              </a:cxnLst>
              <a:rect l="0" t="0" r="r" b="b"/>
              <a:pathLst>
                <a:path w="1604" h="623">
                  <a:moveTo>
                    <a:pt x="1604" y="623"/>
                  </a:moveTo>
                  <a:lnTo>
                    <a:pt x="1604" y="5"/>
                  </a:lnTo>
                  <a:lnTo>
                    <a:pt x="0" y="0"/>
                  </a:lnTo>
                  <a:lnTo>
                    <a:pt x="0" y="619"/>
                  </a:lnTo>
                  <a:lnTo>
                    <a:pt x="1604" y="62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9" name="Freeform 213"/>
            <p:cNvSpPr>
              <a:spLocks/>
            </p:cNvSpPr>
            <p:nvPr/>
          </p:nvSpPr>
          <p:spPr bwMode="auto">
            <a:xfrm>
              <a:off x="2948" y="2475"/>
              <a:ext cx="123" cy="150"/>
            </a:xfrm>
            <a:custGeom>
              <a:avLst/>
              <a:gdLst/>
              <a:ahLst/>
              <a:cxnLst>
                <a:cxn ang="0">
                  <a:pos x="491" y="1"/>
                </a:cxn>
                <a:cxn ang="0">
                  <a:pos x="407" y="0"/>
                </a:cxn>
                <a:cxn ang="0">
                  <a:pos x="331" y="10"/>
                </a:cxn>
                <a:cxn ang="0">
                  <a:pos x="266" y="27"/>
                </a:cxn>
                <a:cxn ang="0">
                  <a:pos x="210" y="54"/>
                </a:cxn>
                <a:cxn ang="0">
                  <a:pos x="161" y="87"/>
                </a:cxn>
                <a:cxn ang="0">
                  <a:pos x="120" y="126"/>
                </a:cxn>
                <a:cxn ang="0">
                  <a:pos x="88" y="169"/>
                </a:cxn>
                <a:cxn ang="0">
                  <a:pos x="61" y="217"/>
                </a:cxn>
                <a:cxn ang="0">
                  <a:pos x="39" y="267"/>
                </a:cxn>
                <a:cxn ang="0">
                  <a:pos x="24" y="318"/>
                </a:cxn>
                <a:cxn ang="0">
                  <a:pos x="12" y="371"/>
                </a:cxn>
                <a:cxn ang="0">
                  <a:pos x="4" y="421"/>
                </a:cxn>
                <a:cxn ang="0">
                  <a:pos x="1" y="471"/>
                </a:cxn>
                <a:cxn ang="0">
                  <a:pos x="0" y="517"/>
                </a:cxn>
                <a:cxn ang="0">
                  <a:pos x="0" y="560"/>
                </a:cxn>
                <a:cxn ang="0">
                  <a:pos x="3" y="598"/>
                </a:cxn>
              </a:cxnLst>
              <a:rect l="0" t="0" r="r" b="b"/>
              <a:pathLst>
                <a:path w="491" h="598">
                  <a:moveTo>
                    <a:pt x="491" y="1"/>
                  </a:moveTo>
                  <a:lnTo>
                    <a:pt x="407" y="0"/>
                  </a:lnTo>
                  <a:lnTo>
                    <a:pt x="331" y="10"/>
                  </a:lnTo>
                  <a:lnTo>
                    <a:pt x="266" y="27"/>
                  </a:lnTo>
                  <a:lnTo>
                    <a:pt x="210" y="54"/>
                  </a:lnTo>
                  <a:lnTo>
                    <a:pt x="161" y="87"/>
                  </a:lnTo>
                  <a:lnTo>
                    <a:pt x="120" y="126"/>
                  </a:lnTo>
                  <a:lnTo>
                    <a:pt x="88" y="169"/>
                  </a:lnTo>
                  <a:lnTo>
                    <a:pt x="61" y="217"/>
                  </a:lnTo>
                  <a:lnTo>
                    <a:pt x="39" y="267"/>
                  </a:lnTo>
                  <a:lnTo>
                    <a:pt x="24" y="318"/>
                  </a:lnTo>
                  <a:lnTo>
                    <a:pt x="12" y="371"/>
                  </a:lnTo>
                  <a:lnTo>
                    <a:pt x="4" y="421"/>
                  </a:lnTo>
                  <a:lnTo>
                    <a:pt x="1" y="471"/>
                  </a:lnTo>
                  <a:lnTo>
                    <a:pt x="0" y="517"/>
                  </a:lnTo>
                  <a:lnTo>
                    <a:pt x="0" y="560"/>
                  </a:lnTo>
                  <a:lnTo>
                    <a:pt x="3" y="59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0" name="Freeform 214"/>
            <p:cNvSpPr>
              <a:spLocks/>
            </p:cNvSpPr>
            <p:nvPr/>
          </p:nvSpPr>
          <p:spPr bwMode="auto">
            <a:xfrm>
              <a:off x="3071" y="2472"/>
              <a:ext cx="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"/>
                </a:cxn>
                <a:cxn ang="0">
                  <a:pos x="0" y="0"/>
                </a:cxn>
              </a:cxnLst>
              <a:rect l="0" t="0" r="r" b="b"/>
              <a:pathLst>
                <a:path h="31">
                  <a:moveTo>
                    <a:pt x="0" y="0"/>
                  </a:move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1" name="Freeform 215"/>
            <p:cNvSpPr>
              <a:spLocks/>
            </p:cNvSpPr>
            <p:nvPr/>
          </p:nvSpPr>
          <p:spPr bwMode="auto">
            <a:xfrm>
              <a:off x="2945" y="2625"/>
              <a:ext cx="7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"/>
                </a:cxn>
                <a:cxn ang="0">
                  <a:pos x="31" y="0"/>
                </a:cxn>
              </a:cxnLst>
              <a:rect l="0" t="0" r="r" b="b"/>
              <a:pathLst>
                <a:path w="31" h="3">
                  <a:moveTo>
                    <a:pt x="31" y="0"/>
                  </a:moveTo>
                  <a:lnTo>
                    <a:pt x="0" y="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2" name="Freeform 216"/>
            <p:cNvSpPr>
              <a:spLocks/>
            </p:cNvSpPr>
            <p:nvPr/>
          </p:nvSpPr>
          <p:spPr bwMode="auto">
            <a:xfrm>
              <a:off x="2949" y="2625"/>
              <a:ext cx="40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6"/>
                </a:cxn>
                <a:cxn ang="0">
                  <a:pos x="11" y="74"/>
                </a:cxn>
                <a:cxn ang="0">
                  <a:pos x="21" y="114"/>
                </a:cxn>
                <a:cxn ang="0">
                  <a:pos x="31" y="155"/>
                </a:cxn>
                <a:cxn ang="0">
                  <a:pos x="44" y="196"/>
                </a:cxn>
                <a:cxn ang="0">
                  <a:pos x="58" y="238"/>
                </a:cxn>
                <a:cxn ang="0">
                  <a:pos x="72" y="278"/>
                </a:cxn>
                <a:cxn ang="0">
                  <a:pos x="86" y="316"/>
                </a:cxn>
                <a:cxn ang="0">
                  <a:pos x="101" y="353"/>
                </a:cxn>
                <a:cxn ang="0">
                  <a:pos x="114" y="387"/>
                </a:cxn>
                <a:cxn ang="0">
                  <a:pos x="126" y="416"/>
                </a:cxn>
                <a:cxn ang="0">
                  <a:pos x="138" y="443"/>
                </a:cxn>
                <a:cxn ang="0">
                  <a:pos x="146" y="464"/>
                </a:cxn>
                <a:cxn ang="0">
                  <a:pos x="153" y="481"/>
                </a:cxn>
                <a:cxn ang="0">
                  <a:pos x="158" y="492"/>
                </a:cxn>
                <a:cxn ang="0">
                  <a:pos x="161" y="495"/>
                </a:cxn>
              </a:cxnLst>
              <a:rect l="0" t="0" r="r" b="b"/>
              <a:pathLst>
                <a:path w="161" h="495">
                  <a:moveTo>
                    <a:pt x="0" y="0"/>
                  </a:moveTo>
                  <a:lnTo>
                    <a:pt x="4" y="36"/>
                  </a:lnTo>
                  <a:lnTo>
                    <a:pt x="11" y="74"/>
                  </a:lnTo>
                  <a:lnTo>
                    <a:pt x="21" y="114"/>
                  </a:lnTo>
                  <a:lnTo>
                    <a:pt x="31" y="155"/>
                  </a:lnTo>
                  <a:lnTo>
                    <a:pt x="44" y="196"/>
                  </a:lnTo>
                  <a:lnTo>
                    <a:pt x="58" y="238"/>
                  </a:lnTo>
                  <a:lnTo>
                    <a:pt x="72" y="278"/>
                  </a:lnTo>
                  <a:lnTo>
                    <a:pt x="86" y="316"/>
                  </a:lnTo>
                  <a:lnTo>
                    <a:pt x="101" y="353"/>
                  </a:lnTo>
                  <a:lnTo>
                    <a:pt x="114" y="387"/>
                  </a:lnTo>
                  <a:lnTo>
                    <a:pt x="126" y="416"/>
                  </a:lnTo>
                  <a:lnTo>
                    <a:pt x="138" y="443"/>
                  </a:lnTo>
                  <a:lnTo>
                    <a:pt x="146" y="464"/>
                  </a:lnTo>
                  <a:lnTo>
                    <a:pt x="153" y="481"/>
                  </a:lnTo>
                  <a:lnTo>
                    <a:pt x="158" y="492"/>
                  </a:lnTo>
                  <a:lnTo>
                    <a:pt x="161" y="49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3" name="Freeform 217"/>
            <p:cNvSpPr>
              <a:spLocks/>
            </p:cNvSpPr>
            <p:nvPr/>
          </p:nvSpPr>
          <p:spPr bwMode="auto">
            <a:xfrm>
              <a:off x="2945" y="2625"/>
              <a:ext cx="7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1" y="0"/>
                </a:cxn>
                <a:cxn ang="0">
                  <a:pos x="0" y="3"/>
                </a:cxn>
              </a:cxnLst>
              <a:rect l="0" t="0" r="r" b="b"/>
              <a:pathLst>
                <a:path w="31" h="3">
                  <a:moveTo>
                    <a:pt x="0" y="3"/>
                  </a:moveTo>
                  <a:lnTo>
                    <a:pt x="3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4" name="Freeform 218"/>
            <p:cNvSpPr>
              <a:spLocks/>
            </p:cNvSpPr>
            <p:nvPr/>
          </p:nvSpPr>
          <p:spPr bwMode="auto">
            <a:xfrm>
              <a:off x="2985" y="2747"/>
              <a:ext cx="7" cy="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12"/>
                </a:cxn>
                <a:cxn ang="0">
                  <a:pos x="29" y="0"/>
                </a:cxn>
              </a:cxnLst>
              <a:rect l="0" t="0" r="r" b="b"/>
              <a:pathLst>
                <a:path w="29" h="12">
                  <a:moveTo>
                    <a:pt x="29" y="0"/>
                  </a:moveTo>
                  <a:lnTo>
                    <a:pt x="0" y="1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5" name="Line 219"/>
            <p:cNvSpPr>
              <a:spLocks noChangeShapeType="1"/>
            </p:cNvSpPr>
            <p:nvPr/>
          </p:nvSpPr>
          <p:spPr bwMode="auto">
            <a:xfrm flipH="1">
              <a:off x="2759" y="2749"/>
              <a:ext cx="23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6" name="Freeform 220"/>
            <p:cNvSpPr>
              <a:spLocks/>
            </p:cNvSpPr>
            <p:nvPr/>
          </p:nvSpPr>
          <p:spPr bwMode="auto">
            <a:xfrm>
              <a:off x="2759" y="2617"/>
              <a:ext cx="38" cy="132"/>
            </a:xfrm>
            <a:custGeom>
              <a:avLst/>
              <a:gdLst/>
              <a:ahLst/>
              <a:cxnLst>
                <a:cxn ang="0">
                  <a:pos x="0" y="528"/>
                </a:cxn>
                <a:cxn ang="0">
                  <a:pos x="0" y="527"/>
                </a:cxn>
                <a:cxn ang="0">
                  <a:pos x="4" y="526"/>
                </a:cxn>
                <a:cxn ang="0">
                  <a:pos x="7" y="523"/>
                </a:cxn>
                <a:cxn ang="0">
                  <a:pos x="13" y="517"/>
                </a:cxn>
                <a:cxn ang="0">
                  <a:pos x="22" y="509"/>
                </a:cxn>
                <a:cxn ang="0">
                  <a:pos x="30" y="496"/>
                </a:cxn>
                <a:cxn ang="0">
                  <a:pos x="40" y="479"/>
                </a:cxn>
                <a:cxn ang="0">
                  <a:pos x="50" y="457"/>
                </a:cxn>
                <a:cxn ang="0">
                  <a:pos x="62" y="428"/>
                </a:cxn>
                <a:cxn ang="0">
                  <a:pos x="74" y="392"/>
                </a:cxn>
                <a:cxn ang="0">
                  <a:pos x="88" y="349"/>
                </a:cxn>
                <a:cxn ang="0">
                  <a:pos x="99" y="299"/>
                </a:cxn>
                <a:cxn ang="0">
                  <a:pos x="114" y="238"/>
                </a:cxn>
                <a:cxn ang="0">
                  <a:pos x="127" y="169"/>
                </a:cxn>
                <a:cxn ang="0">
                  <a:pos x="140" y="91"/>
                </a:cxn>
                <a:cxn ang="0">
                  <a:pos x="153" y="0"/>
                </a:cxn>
              </a:cxnLst>
              <a:rect l="0" t="0" r="r" b="b"/>
              <a:pathLst>
                <a:path w="153" h="528">
                  <a:moveTo>
                    <a:pt x="0" y="528"/>
                  </a:moveTo>
                  <a:lnTo>
                    <a:pt x="0" y="527"/>
                  </a:lnTo>
                  <a:lnTo>
                    <a:pt x="4" y="526"/>
                  </a:lnTo>
                  <a:lnTo>
                    <a:pt x="7" y="523"/>
                  </a:lnTo>
                  <a:lnTo>
                    <a:pt x="13" y="517"/>
                  </a:lnTo>
                  <a:lnTo>
                    <a:pt x="22" y="509"/>
                  </a:lnTo>
                  <a:lnTo>
                    <a:pt x="30" y="496"/>
                  </a:lnTo>
                  <a:lnTo>
                    <a:pt x="40" y="479"/>
                  </a:lnTo>
                  <a:lnTo>
                    <a:pt x="50" y="457"/>
                  </a:lnTo>
                  <a:lnTo>
                    <a:pt x="62" y="428"/>
                  </a:lnTo>
                  <a:lnTo>
                    <a:pt x="74" y="392"/>
                  </a:lnTo>
                  <a:lnTo>
                    <a:pt x="88" y="349"/>
                  </a:lnTo>
                  <a:lnTo>
                    <a:pt x="99" y="299"/>
                  </a:lnTo>
                  <a:lnTo>
                    <a:pt x="114" y="238"/>
                  </a:lnTo>
                  <a:lnTo>
                    <a:pt x="127" y="169"/>
                  </a:lnTo>
                  <a:lnTo>
                    <a:pt x="140" y="91"/>
                  </a:lnTo>
                  <a:lnTo>
                    <a:pt x="153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7" name="Freeform 221"/>
            <p:cNvSpPr>
              <a:spLocks/>
            </p:cNvSpPr>
            <p:nvPr/>
          </p:nvSpPr>
          <p:spPr bwMode="auto">
            <a:xfrm>
              <a:off x="2758" y="2745"/>
              <a:ext cx="1" cy="7"/>
            </a:xfrm>
            <a:custGeom>
              <a:avLst/>
              <a:gdLst/>
              <a:ahLst/>
              <a:cxnLst>
                <a:cxn ang="0">
                  <a:pos x="5" y="31"/>
                </a:cxn>
                <a:cxn ang="0">
                  <a:pos x="0" y="0"/>
                </a:cxn>
                <a:cxn ang="0">
                  <a:pos x="5" y="31"/>
                </a:cxn>
              </a:cxnLst>
              <a:rect l="0" t="0" r="r" b="b"/>
              <a:pathLst>
                <a:path w="5" h="31">
                  <a:moveTo>
                    <a:pt x="5" y="31"/>
                  </a:moveTo>
                  <a:lnTo>
                    <a:pt x="0" y="0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8" name="Freeform 222"/>
            <p:cNvSpPr>
              <a:spLocks/>
            </p:cNvSpPr>
            <p:nvPr/>
          </p:nvSpPr>
          <p:spPr bwMode="auto">
            <a:xfrm>
              <a:off x="2793" y="2616"/>
              <a:ext cx="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2"/>
                </a:cxn>
                <a:cxn ang="0">
                  <a:pos x="0" y="0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9" name="Freeform 223"/>
            <p:cNvSpPr>
              <a:spLocks/>
            </p:cNvSpPr>
            <p:nvPr/>
          </p:nvSpPr>
          <p:spPr bwMode="auto">
            <a:xfrm>
              <a:off x="2700" y="2474"/>
              <a:ext cx="98" cy="143"/>
            </a:xfrm>
            <a:custGeom>
              <a:avLst/>
              <a:gdLst/>
              <a:ahLst/>
              <a:cxnLst>
                <a:cxn ang="0">
                  <a:pos x="389" y="569"/>
                </a:cxn>
                <a:cxn ang="0">
                  <a:pos x="395" y="478"/>
                </a:cxn>
                <a:cxn ang="0">
                  <a:pos x="392" y="397"/>
                </a:cxn>
                <a:cxn ang="0">
                  <a:pos x="379" y="325"/>
                </a:cxn>
                <a:cxn ang="0">
                  <a:pos x="358" y="263"/>
                </a:cxn>
                <a:cxn ang="0">
                  <a:pos x="331" y="207"/>
                </a:cxn>
                <a:cxn ang="0">
                  <a:pos x="298" y="160"/>
                </a:cxn>
                <a:cxn ang="0">
                  <a:pos x="262" y="120"/>
                </a:cxn>
                <a:cxn ang="0">
                  <a:pos x="224" y="86"/>
                </a:cxn>
                <a:cxn ang="0">
                  <a:pos x="185" y="59"/>
                </a:cxn>
                <a:cxn ang="0">
                  <a:pos x="145" y="37"/>
                </a:cxn>
                <a:cxn ang="0">
                  <a:pos x="109" y="22"/>
                </a:cxn>
                <a:cxn ang="0">
                  <a:pos x="75" y="11"/>
                </a:cxn>
                <a:cxn ang="0">
                  <a:pos x="46" y="4"/>
                </a:cxn>
                <a:cxn ang="0">
                  <a:pos x="23" y="0"/>
                </a:cxn>
                <a:cxn ang="0">
                  <a:pos x="6" y="2"/>
                </a:cxn>
                <a:cxn ang="0">
                  <a:pos x="0" y="5"/>
                </a:cxn>
              </a:cxnLst>
              <a:rect l="0" t="0" r="r" b="b"/>
              <a:pathLst>
                <a:path w="395" h="569">
                  <a:moveTo>
                    <a:pt x="389" y="569"/>
                  </a:moveTo>
                  <a:lnTo>
                    <a:pt x="395" y="478"/>
                  </a:lnTo>
                  <a:lnTo>
                    <a:pt x="392" y="397"/>
                  </a:lnTo>
                  <a:lnTo>
                    <a:pt x="379" y="325"/>
                  </a:lnTo>
                  <a:lnTo>
                    <a:pt x="358" y="263"/>
                  </a:lnTo>
                  <a:lnTo>
                    <a:pt x="331" y="207"/>
                  </a:lnTo>
                  <a:lnTo>
                    <a:pt x="298" y="160"/>
                  </a:lnTo>
                  <a:lnTo>
                    <a:pt x="262" y="120"/>
                  </a:lnTo>
                  <a:lnTo>
                    <a:pt x="224" y="86"/>
                  </a:lnTo>
                  <a:lnTo>
                    <a:pt x="185" y="59"/>
                  </a:lnTo>
                  <a:lnTo>
                    <a:pt x="145" y="37"/>
                  </a:lnTo>
                  <a:lnTo>
                    <a:pt x="109" y="22"/>
                  </a:lnTo>
                  <a:lnTo>
                    <a:pt x="75" y="11"/>
                  </a:lnTo>
                  <a:lnTo>
                    <a:pt x="46" y="4"/>
                  </a:lnTo>
                  <a:lnTo>
                    <a:pt x="23" y="0"/>
                  </a:lnTo>
                  <a:lnTo>
                    <a:pt x="6" y="2"/>
                  </a:lnTo>
                  <a:lnTo>
                    <a:pt x="0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0" name="Freeform 224"/>
            <p:cNvSpPr>
              <a:spLocks/>
            </p:cNvSpPr>
            <p:nvPr/>
          </p:nvSpPr>
          <p:spPr bwMode="auto">
            <a:xfrm>
              <a:off x="2793" y="2616"/>
              <a:ext cx="8" cy="1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0" y="0"/>
                </a:cxn>
                <a:cxn ang="0">
                  <a:pos x="31" y="2"/>
                </a:cxn>
              </a:cxnLst>
              <a:rect l="0" t="0" r="r" b="b"/>
              <a:pathLst>
                <a:path w="31" h="2">
                  <a:moveTo>
                    <a:pt x="31" y="2"/>
                  </a:moveTo>
                  <a:lnTo>
                    <a:pt x="0" y="0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1" name="Freeform 225"/>
            <p:cNvSpPr>
              <a:spLocks/>
            </p:cNvSpPr>
            <p:nvPr/>
          </p:nvSpPr>
          <p:spPr bwMode="auto">
            <a:xfrm>
              <a:off x="2696" y="2474"/>
              <a:ext cx="7" cy="3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0" y="0"/>
                </a:cxn>
                <a:cxn ang="0">
                  <a:pos x="29" y="14"/>
                </a:cxn>
              </a:cxnLst>
              <a:rect l="0" t="0" r="r" b="b"/>
              <a:pathLst>
                <a:path w="29" h="14">
                  <a:moveTo>
                    <a:pt x="29" y="14"/>
                  </a:moveTo>
                  <a:lnTo>
                    <a:pt x="0" y="0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2" name="Line 226"/>
            <p:cNvSpPr>
              <a:spLocks noChangeShapeType="1"/>
            </p:cNvSpPr>
            <p:nvPr/>
          </p:nvSpPr>
          <p:spPr bwMode="auto">
            <a:xfrm>
              <a:off x="2700" y="2476"/>
              <a:ext cx="37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3" name="Freeform 227"/>
            <p:cNvSpPr>
              <a:spLocks/>
            </p:cNvSpPr>
            <p:nvPr/>
          </p:nvSpPr>
          <p:spPr bwMode="auto">
            <a:xfrm>
              <a:off x="2881" y="2520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8"/>
                </a:cxn>
                <a:cxn ang="0">
                  <a:pos x="0" y="0"/>
                </a:cxn>
              </a:cxnLst>
              <a:rect l="0" t="0" r="r" b="b"/>
              <a:pathLst>
                <a:path h="168">
                  <a:moveTo>
                    <a:pt x="0" y="0"/>
                  </a:move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4" name="Freeform 228"/>
            <p:cNvSpPr>
              <a:spLocks/>
            </p:cNvSpPr>
            <p:nvPr/>
          </p:nvSpPr>
          <p:spPr bwMode="auto">
            <a:xfrm>
              <a:off x="2883" y="2253"/>
              <a:ext cx="1" cy="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32"/>
                </a:cxn>
                <a:cxn ang="0">
                  <a:pos x="0" y="0"/>
                </a:cxn>
              </a:cxnLst>
              <a:rect l="0" t="0" r="r" b="b"/>
              <a:pathLst>
                <a:path h="832">
                  <a:moveTo>
                    <a:pt x="0" y="0"/>
                  </a:moveTo>
                  <a:lnTo>
                    <a:pt x="0" y="8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5" name="Freeform 229"/>
            <p:cNvSpPr>
              <a:spLocks/>
            </p:cNvSpPr>
            <p:nvPr/>
          </p:nvSpPr>
          <p:spPr bwMode="auto">
            <a:xfrm>
              <a:off x="2881" y="2606"/>
              <a:ext cx="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7"/>
                </a:cxn>
                <a:cxn ang="0">
                  <a:pos x="0" y="0"/>
                </a:cxn>
              </a:cxnLst>
              <a:rect l="0" t="0" r="r" b="b"/>
              <a:pathLst>
                <a:path h="857">
                  <a:moveTo>
                    <a:pt x="0" y="0"/>
                  </a:moveTo>
                  <a:lnTo>
                    <a:pt x="0" y="8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6" name="Freeform 230"/>
            <p:cNvSpPr>
              <a:spLocks/>
            </p:cNvSpPr>
            <p:nvPr/>
          </p:nvSpPr>
          <p:spPr bwMode="auto">
            <a:xfrm>
              <a:off x="2968" y="3291"/>
              <a:ext cx="122" cy="42"/>
            </a:xfrm>
            <a:custGeom>
              <a:avLst/>
              <a:gdLst/>
              <a:ahLst/>
              <a:cxnLst>
                <a:cxn ang="0">
                  <a:pos x="488" y="168"/>
                </a:cxn>
                <a:cxn ang="0">
                  <a:pos x="469" y="133"/>
                </a:cxn>
                <a:cxn ang="0">
                  <a:pos x="446" y="105"/>
                </a:cxn>
                <a:cxn ang="0">
                  <a:pos x="420" y="81"/>
                </a:cxn>
                <a:cxn ang="0">
                  <a:pos x="391" y="60"/>
                </a:cxn>
                <a:cxn ang="0">
                  <a:pos x="360" y="45"/>
                </a:cxn>
                <a:cxn ang="0">
                  <a:pos x="328" y="32"/>
                </a:cxn>
                <a:cxn ang="0">
                  <a:pos x="293" y="22"/>
                </a:cxn>
                <a:cxn ang="0">
                  <a:pos x="258" y="15"/>
                </a:cxn>
                <a:cxn ang="0">
                  <a:pos x="222" y="10"/>
                </a:cxn>
                <a:cxn ang="0">
                  <a:pos x="186" y="8"/>
                </a:cxn>
                <a:cxn ang="0">
                  <a:pos x="151" y="6"/>
                </a:cxn>
                <a:cxn ang="0">
                  <a:pos x="117" y="4"/>
                </a:cxn>
                <a:cxn ang="0">
                  <a:pos x="84" y="3"/>
                </a:cxn>
                <a:cxn ang="0">
                  <a:pos x="54" y="3"/>
                </a:cxn>
                <a:cxn ang="0">
                  <a:pos x="25" y="1"/>
                </a:cxn>
                <a:cxn ang="0">
                  <a:pos x="0" y="0"/>
                </a:cxn>
              </a:cxnLst>
              <a:rect l="0" t="0" r="r" b="b"/>
              <a:pathLst>
                <a:path w="488" h="168">
                  <a:moveTo>
                    <a:pt x="488" y="168"/>
                  </a:moveTo>
                  <a:lnTo>
                    <a:pt x="469" y="133"/>
                  </a:lnTo>
                  <a:lnTo>
                    <a:pt x="446" y="105"/>
                  </a:lnTo>
                  <a:lnTo>
                    <a:pt x="420" y="81"/>
                  </a:lnTo>
                  <a:lnTo>
                    <a:pt x="391" y="60"/>
                  </a:lnTo>
                  <a:lnTo>
                    <a:pt x="360" y="45"/>
                  </a:lnTo>
                  <a:lnTo>
                    <a:pt x="328" y="32"/>
                  </a:lnTo>
                  <a:lnTo>
                    <a:pt x="293" y="22"/>
                  </a:lnTo>
                  <a:lnTo>
                    <a:pt x="258" y="15"/>
                  </a:lnTo>
                  <a:lnTo>
                    <a:pt x="222" y="10"/>
                  </a:lnTo>
                  <a:lnTo>
                    <a:pt x="186" y="8"/>
                  </a:lnTo>
                  <a:lnTo>
                    <a:pt x="151" y="6"/>
                  </a:lnTo>
                  <a:lnTo>
                    <a:pt x="117" y="4"/>
                  </a:lnTo>
                  <a:lnTo>
                    <a:pt x="84" y="3"/>
                  </a:lnTo>
                  <a:lnTo>
                    <a:pt x="54" y="3"/>
                  </a:lnTo>
                  <a:lnTo>
                    <a:pt x="25" y="1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7" name="Freeform 231"/>
            <p:cNvSpPr>
              <a:spLocks/>
            </p:cNvSpPr>
            <p:nvPr/>
          </p:nvSpPr>
          <p:spPr bwMode="auto">
            <a:xfrm>
              <a:off x="3086" y="3331"/>
              <a:ext cx="7" cy="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12"/>
                </a:cxn>
                <a:cxn ang="0">
                  <a:pos x="28" y="0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0" y="1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8" name="Freeform 232"/>
            <p:cNvSpPr>
              <a:spLocks/>
            </p:cNvSpPr>
            <p:nvPr/>
          </p:nvSpPr>
          <p:spPr bwMode="auto">
            <a:xfrm>
              <a:off x="2967" y="3287"/>
              <a:ext cx="1" cy="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2" y="0"/>
                </a:cxn>
                <a:cxn ang="0">
                  <a:pos x="0" y="31"/>
                </a:cxn>
              </a:cxnLst>
              <a:rect l="0" t="0" r="r" b="b"/>
              <a:pathLst>
                <a:path w="2" h="31">
                  <a:moveTo>
                    <a:pt x="0" y="31"/>
                  </a:moveTo>
                  <a:lnTo>
                    <a:pt x="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9" name="Freeform 233"/>
            <p:cNvSpPr>
              <a:spLocks/>
            </p:cNvSpPr>
            <p:nvPr/>
          </p:nvSpPr>
          <p:spPr bwMode="auto">
            <a:xfrm>
              <a:off x="2807" y="3261"/>
              <a:ext cx="161" cy="35"/>
            </a:xfrm>
            <a:custGeom>
              <a:avLst/>
              <a:gdLst/>
              <a:ahLst/>
              <a:cxnLst>
                <a:cxn ang="0">
                  <a:pos x="642" y="118"/>
                </a:cxn>
                <a:cxn ang="0">
                  <a:pos x="632" y="118"/>
                </a:cxn>
                <a:cxn ang="0">
                  <a:pos x="615" y="120"/>
                </a:cxn>
                <a:cxn ang="0">
                  <a:pos x="592" y="124"/>
                </a:cxn>
                <a:cxn ang="0">
                  <a:pos x="562" y="127"/>
                </a:cxn>
                <a:cxn ang="0">
                  <a:pos x="527" y="132"/>
                </a:cxn>
                <a:cxn ang="0">
                  <a:pos x="486" y="136"/>
                </a:cxn>
                <a:cxn ang="0">
                  <a:pos x="443" y="137"/>
                </a:cxn>
                <a:cxn ang="0">
                  <a:pos x="396" y="138"/>
                </a:cxn>
                <a:cxn ang="0">
                  <a:pos x="346" y="136"/>
                </a:cxn>
                <a:cxn ang="0">
                  <a:pos x="296" y="131"/>
                </a:cxn>
                <a:cxn ang="0">
                  <a:pos x="244" y="121"/>
                </a:cxn>
                <a:cxn ang="0">
                  <a:pos x="192" y="108"/>
                </a:cxn>
                <a:cxn ang="0">
                  <a:pos x="141" y="90"/>
                </a:cxn>
                <a:cxn ang="0">
                  <a:pos x="91" y="66"/>
                </a:cxn>
                <a:cxn ang="0">
                  <a:pos x="45" y="35"/>
                </a:cxn>
                <a:cxn ang="0">
                  <a:pos x="0" y="0"/>
                </a:cxn>
              </a:cxnLst>
              <a:rect l="0" t="0" r="r" b="b"/>
              <a:pathLst>
                <a:path w="642" h="138">
                  <a:moveTo>
                    <a:pt x="642" y="118"/>
                  </a:moveTo>
                  <a:lnTo>
                    <a:pt x="632" y="118"/>
                  </a:lnTo>
                  <a:lnTo>
                    <a:pt x="615" y="120"/>
                  </a:lnTo>
                  <a:lnTo>
                    <a:pt x="592" y="124"/>
                  </a:lnTo>
                  <a:lnTo>
                    <a:pt x="562" y="127"/>
                  </a:lnTo>
                  <a:lnTo>
                    <a:pt x="527" y="132"/>
                  </a:lnTo>
                  <a:lnTo>
                    <a:pt x="486" y="136"/>
                  </a:lnTo>
                  <a:lnTo>
                    <a:pt x="443" y="137"/>
                  </a:lnTo>
                  <a:lnTo>
                    <a:pt x="396" y="138"/>
                  </a:lnTo>
                  <a:lnTo>
                    <a:pt x="346" y="136"/>
                  </a:lnTo>
                  <a:lnTo>
                    <a:pt x="296" y="131"/>
                  </a:lnTo>
                  <a:lnTo>
                    <a:pt x="244" y="121"/>
                  </a:lnTo>
                  <a:lnTo>
                    <a:pt x="192" y="108"/>
                  </a:lnTo>
                  <a:lnTo>
                    <a:pt x="141" y="90"/>
                  </a:lnTo>
                  <a:lnTo>
                    <a:pt x="91" y="66"/>
                  </a:lnTo>
                  <a:lnTo>
                    <a:pt x="45" y="3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0" name="Freeform 234"/>
            <p:cNvSpPr>
              <a:spLocks/>
            </p:cNvSpPr>
            <p:nvPr/>
          </p:nvSpPr>
          <p:spPr bwMode="auto">
            <a:xfrm>
              <a:off x="2967" y="3287"/>
              <a:ext cx="1" cy="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1"/>
                </a:cxn>
                <a:cxn ang="0">
                  <a:pos x="2" y="0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3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1" name="Freeform 235"/>
            <p:cNvSpPr>
              <a:spLocks/>
            </p:cNvSpPr>
            <p:nvPr/>
          </p:nvSpPr>
          <p:spPr bwMode="auto">
            <a:xfrm>
              <a:off x="2805" y="3258"/>
              <a:ext cx="5" cy="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2" y="0"/>
                </a:cxn>
                <a:cxn ang="0">
                  <a:pos x="0" y="24"/>
                </a:cxn>
              </a:cxnLst>
              <a:rect l="0" t="0" r="r" b="b"/>
              <a:pathLst>
                <a:path w="22" h="24">
                  <a:moveTo>
                    <a:pt x="0" y="24"/>
                  </a:moveTo>
                  <a:lnTo>
                    <a:pt x="2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2" name="Freeform 236"/>
            <p:cNvSpPr>
              <a:spLocks/>
            </p:cNvSpPr>
            <p:nvPr/>
          </p:nvSpPr>
          <p:spPr bwMode="auto">
            <a:xfrm>
              <a:off x="2870" y="3380"/>
              <a:ext cx="216" cy="43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24" y="151"/>
                </a:cxn>
                <a:cxn ang="0">
                  <a:pos x="56" y="129"/>
                </a:cxn>
                <a:cxn ang="0">
                  <a:pos x="94" y="105"/>
                </a:cxn>
                <a:cxn ang="0">
                  <a:pos x="139" y="82"/>
                </a:cxn>
                <a:cxn ang="0">
                  <a:pos x="189" y="60"/>
                </a:cxn>
                <a:cxn ang="0">
                  <a:pos x="244" y="39"/>
                </a:cxn>
                <a:cxn ang="0">
                  <a:pos x="301" y="23"/>
                </a:cxn>
                <a:cxn ang="0">
                  <a:pos x="362" y="10"/>
                </a:cxn>
                <a:cxn ang="0">
                  <a:pos x="426" y="2"/>
                </a:cxn>
                <a:cxn ang="0">
                  <a:pos x="491" y="0"/>
                </a:cxn>
                <a:cxn ang="0">
                  <a:pos x="555" y="5"/>
                </a:cxn>
                <a:cxn ang="0">
                  <a:pos x="620" y="17"/>
                </a:cxn>
                <a:cxn ang="0">
                  <a:pos x="683" y="38"/>
                </a:cxn>
                <a:cxn ang="0">
                  <a:pos x="744" y="69"/>
                </a:cxn>
                <a:cxn ang="0">
                  <a:pos x="804" y="111"/>
                </a:cxn>
                <a:cxn ang="0">
                  <a:pos x="860" y="165"/>
                </a:cxn>
                <a:cxn ang="0">
                  <a:pos x="0" y="173"/>
                </a:cxn>
              </a:cxnLst>
              <a:rect l="0" t="0" r="r" b="b"/>
              <a:pathLst>
                <a:path w="860" h="173">
                  <a:moveTo>
                    <a:pt x="0" y="173"/>
                  </a:moveTo>
                  <a:lnTo>
                    <a:pt x="24" y="151"/>
                  </a:lnTo>
                  <a:lnTo>
                    <a:pt x="56" y="129"/>
                  </a:lnTo>
                  <a:lnTo>
                    <a:pt x="94" y="105"/>
                  </a:lnTo>
                  <a:lnTo>
                    <a:pt x="139" y="82"/>
                  </a:lnTo>
                  <a:lnTo>
                    <a:pt x="189" y="60"/>
                  </a:lnTo>
                  <a:lnTo>
                    <a:pt x="244" y="39"/>
                  </a:lnTo>
                  <a:lnTo>
                    <a:pt x="301" y="23"/>
                  </a:lnTo>
                  <a:lnTo>
                    <a:pt x="362" y="10"/>
                  </a:lnTo>
                  <a:lnTo>
                    <a:pt x="426" y="2"/>
                  </a:lnTo>
                  <a:lnTo>
                    <a:pt x="491" y="0"/>
                  </a:lnTo>
                  <a:lnTo>
                    <a:pt x="555" y="5"/>
                  </a:lnTo>
                  <a:lnTo>
                    <a:pt x="620" y="17"/>
                  </a:lnTo>
                  <a:lnTo>
                    <a:pt x="683" y="38"/>
                  </a:lnTo>
                  <a:lnTo>
                    <a:pt x="744" y="69"/>
                  </a:lnTo>
                  <a:lnTo>
                    <a:pt x="804" y="111"/>
                  </a:lnTo>
                  <a:lnTo>
                    <a:pt x="860" y="165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3" name="Line 237"/>
            <p:cNvSpPr>
              <a:spLocks noChangeShapeType="1"/>
            </p:cNvSpPr>
            <p:nvPr/>
          </p:nvSpPr>
          <p:spPr bwMode="auto">
            <a:xfrm>
              <a:off x="2795" y="2686"/>
              <a:ext cx="1" cy="5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4" name="Line 238"/>
            <p:cNvSpPr>
              <a:spLocks noChangeShapeType="1"/>
            </p:cNvSpPr>
            <p:nvPr/>
          </p:nvSpPr>
          <p:spPr bwMode="auto">
            <a:xfrm>
              <a:off x="2883" y="2686"/>
              <a:ext cx="1" cy="6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5" name="Line 239"/>
            <p:cNvSpPr>
              <a:spLocks noChangeShapeType="1"/>
            </p:cNvSpPr>
            <p:nvPr/>
          </p:nvSpPr>
          <p:spPr bwMode="auto">
            <a:xfrm>
              <a:off x="2984" y="2686"/>
              <a:ext cx="1" cy="6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6" name="Line 240"/>
            <p:cNvSpPr>
              <a:spLocks noChangeShapeType="1"/>
            </p:cNvSpPr>
            <p:nvPr/>
          </p:nvSpPr>
          <p:spPr bwMode="auto">
            <a:xfrm>
              <a:off x="2676" y="2825"/>
              <a:ext cx="3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7" name="Line 241"/>
            <p:cNvSpPr>
              <a:spLocks noChangeShapeType="1"/>
            </p:cNvSpPr>
            <p:nvPr/>
          </p:nvSpPr>
          <p:spPr bwMode="auto">
            <a:xfrm>
              <a:off x="2676" y="2976"/>
              <a:ext cx="3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8" name="Line 242"/>
            <p:cNvSpPr>
              <a:spLocks noChangeShapeType="1"/>
            </p:cNvSpPr>
            <p:nvPr/>
          </p:nvSpPr>
          <p:spPr bwMode="auto">
            <a:xfrm>
              <a:off x="2681" y="3110"/>
              <a:ext cx="39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9" name="Line 243"/>
            <p:cNvSpPr>
              <a:spLocks noChangeShapeType="1"/>
            </p:cNvSpPr>
            <p:nvPr/>
          </p:nvSpPr>
          <p:spPr bwMode="auto">
            <a:xfrm flipH="1">
              <a:off x="2807" y="3261"/>
              <a:ext cx="26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0" name="Freeform 244"/>
            <p:cNvSpPr>
              <a:spLocks/>
            </p:cNvSpPr>
            <p:nvPr/>
          </p:nvSpPr>
          <p:spPr bwMode="auto">
            <a:xfrm>
              <a:off x="2651" y="3176"/>
              <a:ext cx="156" cy="85"/>
            </a:xfrm>
            <a:custGeom>
              <a:avLst/>
              <a:gdLst/>
              <a:ahLst/>
              <a:cxnLst>
                <a:cxn ang="0">
                  <a:pos x="627" y="342"/>
                </a:cxn>
                <a:cxn ang="0">
                  <a:pos x="591" y="334"/>
                </a:cxn>
                <a:cxn ang="0">
                  <a:pos x="558" y="320"/>
                </a:cxn>
                <a:cxn ang="0">
                  <a:pos x="524" y="300"/>
                </a:cxn>
                <a:cxn ang="0">
                  <a:pos x="492" y="275"/>
                </a:cxn>
                <a:cxn ang="0">
                  <a:pos x="460" y="246"/>
                </a:cxn>
                <a:cxn ang="0">
                  <a:pos x="426" y="214"/>
                </a:cxn>
                <a:cxn ang="0">
                  <a:pos x="393" y="182"/>
                </a:cxn>
                <a:cxn ang="0">
                  <a:pos x="358" y="149"/>
                </a:cxn>
                <a:cxn ang="0">
                  <a:pos x="321" y="115"/>
                </a:cxn>
                <a:cxn ang="0">
                  <a:pos x="284" y="84"/>
                </a:cxn>
                <a:cxn ang="0">
                  <a:pos x="243" y="57"/>
                </a:cxn>
                <a:cxn ang="0">
                  <a:pos x="201" y="34"/>
                </a:cxn>
                <a:cxn ang="0">
                  <a:pos x="156" y="15"/>
                </a:cxn>
                <a:cxn ang="0">
                  <a:pos x="107" y="4"/>
                </a:cxn>
                <a:cxn ang="0">
                  <a:pos x="55" y="0"/>
                </a:cxn>
                <a:cxn ang="0">
                  <a:pos x="0" y="5"/>
                </a:cxn>
              </a:cxnLst>
              <a:rect l="0" t="0" r="r" b="b"/>
              <a:pathLst>
                <a:path w="627" h="342">
                  <a:moveTo>
                    <a:pt x="627" y="342"/>
                  </a:moveTo>
                  <a:lnTo>
                    <a:pt x="591" y="334"/>
                  </a:lnTo>
                  <a:lnTo>
                    <a:pt x="558" y="320"/>
                  </a:lnTo>
                  <a:lnTo>
                    <a:pt x="524" y="300"/>
                  </a:lnTo>
                  <a:lnTo>
                    <a:pt x="492" y="275"/>
                  </a:lnTo>
                  <a:lnTo>
                    <a:pt x="460" y="246"/>
                  </a:lnTo>
                  <a:lnTo>
                    <a:pt x="426" y="214"/>
                  </a:lnTo>
                  <a:lnTo>
                    <a:pt x="393" y="182"/>
                  </a:lnTo>
                  <a:lnTo>
                    <a:pt x="358" y="149"/>
                  </a:lnTo>
                  <a:lnTo>
                    <a:pt x="321" y="115"/>
                  </a:lnTo>
                  <a:lnTo>
                    <a:pt x="284" y="84"/>
                  </a:lnTo>
                  <a:lnTo>
                    <a:pt x="243" y="57"/>
                  </a:lnTo>
                  <a:lnTo>
                    <a:pt x="201" y="34"/>
                  </a:lnTo>
                  <a:lnTo>
                    <a:pt x="156" y="15"/>
                  </a:lnTo>
                  <a:lnTo>
                    <a:pt x="107" y="4"/>
                  </a:lnTo>
                  <a:lnTo>
                    <a:pt x="55" y="0"/>
                  </a:lnTo>
                  <a:lnTo>
                    <a:pt x="0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1" name="Freeform 245"/>
            <p:cNvSpPr>
              <a:spLocks/>
            </p:cNvSpPr>
            <p:nvPr/>
          </p:nvSpPr>
          <p:spPr bwMode="auto">
            <a:xfrm>
              <a:off x="2807" y="3258"/>
              <a:ext cx="1" cy="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1"/>
                </a:cxn>
                <a:cxn ang="0">
                  <a:pos x="2" y="0"/>
                </a:cxn>
              </a:cxnLst>
              <a:rect l="0" t="0" r="r" b="b"/>
              <a:pathLst>
                <a:path w="2" h="31">
                  <a:moveTo>
                    <a:pt x="2" y="0"/>
                  </a:moveTo>
                  <a:lnTo>
                    <a:pt x="0" y="3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2" name="Freeform 246"/>
            <p:cNvSpPr>
              <a:spLocks/>
            </p:cNvSpPr>
            <p:nvPr/>
          </p:nvSpPr>
          <p:spPr bwMode="auto">
            <a:xfrm>
              <a:off x="2650" y="3173"/>
              <a:ext cx="1" cy="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0" y="0"/>
                </a:cxn>
                <a:cxn ang="0">
                  <a:pos x="4" y="31"/>
                </a:cxn>
              </a:cxnLst>
              <a:rect l="0" t="0" r="r" b="b"/>
              <a:pathLst>
                <a:path w="4" h="31">
                  <a:moveTo>
                    <a:pt x="4" y="31"/>
                  </a:moveTo>
                  <a:lnTo>
                    <a:pt x="0" y="0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3" name="Freeform 247"/>
            <p:cNvSpPr>
              <a:spLocks/>
            </p:cNvSpPr>
            <p:nvPr/>
          </p:nvSpPr>
          <p:spPr bwMode="auto">
            <a:xfrm>
              <a:off x="3794" y="1001"/>
              <a:ext cx="228" cy="2553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404" y="3127"/>
                </a:cxn>
                <a:cxn ang="0">
                  <a:pos x="911" y="2723"/>
                </a:cxn>
                <a:cxn ang="0">
                  <a:pos x="392" y="3564"/>
                </a:cxn>
                <a:cxn ang="0">
                  <a:pos x="0" y="4202"/>
                </a:cxn>
                <a:cxn ang="0">
                  <a:pos x="473" y="3832"/>
                </a:cxn>
                <a:cxn ang="0">
                  <a:pos x="473" y="10213"/>
                </a:cxn>
              </a:cxnLst>
              <a:rect l="0" t="0" r="r" b="b"/>
              <a:pathLst>
                <a:path w="911" h="10213">
                  <a:moveTo>
                    <a:pt x="404" y="0"/>
                  </a:moveTo>
                  <a:lnTo>
                    <a:pt x="404" y="3127"/>
                  </a:lnTo>
                  <a:lnTo>
                    <a:pt x="911" y="2723"/>
                  </a:lnTo>
                  <a:lnTo>
                    <a:pt x="392" y="3564"/>
                  </a:lnTo>
                  <a:lnTo>
                    <a:pt x="0" y="4202"/>
                  </a:lnTo>
                  <a:lnTo>
                    <a:pt x="473" y="3832"/>
                  </a:lnTo>
                  <a:lnTo>
                    <a:pt x="473" y="1021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4" name="Freeform 248"/>
            <p:cNvSpPr>
              <a:spLocks/>
            </p:cNvSpPr>
            <p:nvPr/>
          </p:nvSpPr>
          <p:spPr bwMode="auto">
            <a:xfrm>
              <a:off x="4064" y="987"/>
              <a:ext cx="228" cy="2570"/>
            </a:xfrm>
            <a:custGeom>
              <a:avLst/>
              <a:gdLst/>
              <a:ahLst/>
              <a:cxnLst>
                <a:cxn ang="0">
                  <a:pos x="406" y="0"/>
                </a:cxn>
                <a:cxn ang="0">
                  <a:pos x="406" y="3125"/>
                </a:cxn>
                <a:cxn ang="0">
                  <a:pos x="912" y="2723"/>
                </a:cxn>
                <a:cxn ang="0">
                  <a:pos x="0" y="4201"/>
                </a:cxn>
                <a:cxn ang="0">
                  <a:pos x="406" y="3833"/>
                </a:cxn>
                <a:cxn ang="0">
                  <a:pos x="406" y="10278"/>
                </a:cxn>
              </a:cxnLst>
              <a:rect l="0" t="0" r="r" b="b"/>
              <a:pathLst>
                <a:path w="912" h="10278">
                  <a:moveTo>
                    <a:pt x="406" y="0"/>
                  </a:moveTo>
                  <a:lnTo>
                    <a:pt x="406" y="3125"/>
                  </a:lnTo>
                  <a:lnTo>
                    <a:pt x="912" y="2723"/>
                  </a:lnTo>
                  <a:lnTo>
                    <a:pt x="0" y="4201"/>
                  </a:lnTo>
                  <a:lnTo>
                    <a:pt x="406" y="3833"/>
                  </a:lnTo>
                  <a:lnTo>
                    <a:pt x="406" y="1027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5" name="Rectangle 249"/>
            <p:cNvSpPr>
              <a:spLocks noChangeArrowheads="1"/>
            </p:cNvSpPr>
            <p:nvPr/>
          </p:nvSpPr>
          <p:spPr bwMode="auto">
            <a:xfrm>
              <a:off x="4188" y="2521"/>
              <a:ext cx="990" cy="3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6" name="Freeform 250"/>
            <p:cNvSpPr>
              <a:spLocks/>
            </p:cNvSpPr>
            <p:nvPr/>
          </p:nvSpPr>
          <p:spPr bwMode="auto">
            <a:xfrm>
              <a:off x="4321" y="2566"/>
              <a:ext cx="439" cy="900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0" y="3463"/>
                </a:cxn>
                <a:cxn ang="0">
                  <a:pos x="6" y="3473"/>
                </a:cxn>
                <a:cxn ang="0">
                  <a:pos x="24" y="3488"/>
                </a:cxn>
                <a:cxn ang="0">
                  <a:pos x="50" y="3506"/>
                </a:cxn>
                <a:cxn ang="0">
                  <a:pos x="86" y="3525"/>
                </a:cxn>
                <a:cxn ang="0">
                  <a:pos x="129" y="3546"/>
                </a:cxn>
                <a:cxn ang="0">
                  <a:pos x="180" y="3565"/>
                </a:cxn>
                <a:cxn ang="0">
                  <a:pos x="236" y="3581"/>
                </a:cxn>
                <a:cxn ang="0">
                  <a:pos x="298" y="3593"/>
                </a:cxn>
                <a:cxn ang="0">
                  <a:pos x="364" y="3600"/>
                </a:cxn>
                <a:cxn ang="0">
                  <a:pos x="435" y="3602"/>
                </a:cxn>
                <a:cxn ang="0">
                  <a:pos x="506" y="3594"/>
                </a:cxn>
                <a:cxn ang="0">
                  <a:pos x="581" y="3579"/>
                </a:cxn>
                <a:cxn ang="0">
                  <a:pos x="656" y="3553"/>
                </a:cxn>
                <a:cxn ang="0">
                  <a:pos x="731" y="3513"/>
                </a:cxn>
                <a:cxn ang="0">
                  <a:pos x="807" y="3462"/>
                </a:cxn>
                <a:cxn ang="0">
                  <a:pos x="881" y="3397"/>
                </a:cxn>
                <a:cxn ang="0">
                  <a:pos x="888" y="3400"/>
                </a:cxn>
                <a:cxn ang="0">
                  <a:pos x="911" y="3412"/>
                </a:cxn>
                <a:cxn ang="0">
                  <a:pos x="947" y="3430"/>
                </a:cxn>
                <a:cxn ang="0">
                  <a:pos x="994" y="3451"/>
                </a:cxn>
                <a:cxn ang="0">
                  <a:pos x="1049" y="3476"/>
                </a:cxn>
                <a:cxn ang="0">
                  <a:pos x="1112" y="3500"/>
                </a:cxn>
                <a:cxn ang="0">
                  <a:pos x="1181" y="3524"/>
                </a:cxn>
                <a:cxn ang="0">
                  <a:pos x="1254" y="3544"/>
                </a:cxn>
                <a:cxn ang="0">
                  <a:pos x="1329" y="3561"/>
                </a:cxn>
                <a:cxn ang="0">
                  <a:pos x="1404" y="3571"/>
                </a:cxn>
                <a:cxn ang="0">
                  <a:pos x="1477" y="3572"/>
                </a:cxn>
                <a:cxn ang="0">
                  <a:pos x="1546" y="3562"/>
                </a:cxn>
                <a:cxn ang="0">
                  <a:pos x="1611" y="3542"/>
                </a:cxn>
                <a:cxn ang="0">
                  <a:pos x="1669" y="3507"/>
                </a:cxn>
                <a:cxn ang="0">
                  <a:pos x="1718" y="3459"/>
                </a:cxn>
                <a:cxn ang="0">
                  <a:pos x="1756" y="3393"/>
                </a:cxn>
                <a:cxn ang="0">
                  <a:pos x="1751" y="0"/>
                </a:cxn>
                <a:cxn ang="0">
                  <a:pos x="5" y="5"/>
                </a:cxn>
              </a:cxnLst>
              <a:rect l="0" t="0" r="r" b="b"/>
              <a:pathLst>
                <a:path w="1756" h="3602">
                  <a:moveTo>
                    <a:pt x="5" y="5"/>
                  </a:moveTo>
                  <a:lnTo>
                    <a:pt x="0" y="3463"/>
                  </a:lnTo>
                  <a:lnTo>
                    <a:pt x="6" y="3473"/>
                  </a:lnTo>
                  <a:lnTo>
                    <a:pt x="24" y="3488"/>
                  </a:lnTo>
                  <a:lnTo>
                    <a:pt x="50" y="3506"/>
                  </a:lnTo>
                  <a:lnTo>
                    <a:pt x="86" y="3525"/>
                  </a:lnTo>
                  <a:lnTo>
                    <a:pt x="129" y="3546"/>
                  </a:lnTo>
                  <a:lnTo>
                    <a:pt x="180" y="3565"/>
                  </a:lnTo>
                  <a:lnTo>
                    <a:pt x="236" y="3581"/>
                  </a:lnTo>
                  <a:lnTo>
                    <a:pt x="298" y="3593"/>
                  </a:lnTo>
                  <a:lnTo>
                    <a:pt x="364" y="3600"/>
                  </a:lnTo>
                  <a:lnTo>
                    <a:pt x="435" y="3602"/>
                  </a:lnTo>
                  <a:lnTo>
                    <a:pt x="506" y="3594"/>
                  </a:lnTo>
                  <a:lnTo>
                    <a:pt x="581" y="3579"/>
                  </a:lnTo>
                  <a:lnTo>
                    <a:pt x="656" y="3553"/>
                  </a:lnTo>
                  <a:lnTo>
                    <a:pt x="731" y="3513"/>
                  </a:lnTo>
                  <a:lnTo>
                    <a:pt x="807" y="3462"/>
                  </a:lnTo>
                  <a:lnTo>
                    <a:pt x="881" y="3397"/>
                  </a:lnTo>
                  <a:lnTo>
                    <a:pt x="888" y="3400"/>
                  </a:lnTo>
                  <a:lnTo>
                    <a:pt x="911" y="3412"/>
                  </a:lnTo>
                  <a:lnTo>
                    <a:pt x="947" y="3430"/>
                  </a:lnTo>
                  <a:lnTo>
                    <a:pt x="994" y="3451"/>
                  </a:lnTo>
                  <a:lnTo>
                    <a:pt x="1049" y="3476"/>
                  </a:lnTo>
                  <a:lnTo>
                    <a:pt x="1112" y="3500"/>
                  </a:lnTo>
                  <a:lnTo>
                    <a:pt x="1181" y="3524"/>
                  </a:lnTo>
                  <a:lnTo>
                    <a:pt x="1254" y="3544"/>
                  </a:lnTo>
                  <a:lnTo>
                    <a:pt x="1329" y="3561"/>
                  </a:lnTo>
                  <a:lnTo>
                    <a:pt x="1404" y="3571"/>
                  </a:lnTo>
                  <a:lnTo>
                    <a:pt x="1477" y="3572"/>
                  </a:lnTo>
                  <a:lnTo>
                    <a:pt x="1546" y="3562"/>
                  </a:lnTo>
                  <a:lnTo>
                    <a:pt x="1611" y="3542"/>
                  </a:lnTo>
                  <a:lnTo>
                    <a:pt x="1669" y="3507"/>
                  </a:lnTo>
                  <a:lnTo>
                    <a:pt x="1718" y="3459"/>
                  </a:lnTo>
                  <a:lnTo>
                    <a:pt x="1756" y="3393"/>
                  </a:lnTo>
                  <a:lnTo>
                    <a:pt x="1751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7" name="Freeform 251"/>
            <p:cNvSpPr>
              <a:spLocks/>
            </p:cNvSpPr>
            <p:nvPr/>
          </p:nvSpPr>
          <p:spPr bwMode="auto">
            <a:xfrm>
              <a:off x="4541" y="3372"/>
              <a:ext cx="215" cy="43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24" y="151"/>
                </a:cxn>
                <a:cxn ang="0">
                  <a:pos x="56" y="128"/>
                </a:cxn>
                <a:cxn ang="0">
                  <a:pos x="96" y="105"/>
                </a:cxn>
                <a:cxn ang="0">
                  <a:pos x="140" y="82"/>
                </a:cxn>
                <a:cxn ang="0">
                  <a:pos x="190" y="59"/>
                </a:cxn>
                <a:cxn ang="0">
                  <a:pos x="245" y="39"/>
                </a:cxn>
                <a:cxn ang="0">
                  <a:pos x="303" y="22"/>
                </a:cxn>
                <a:cxn ang="0">
                  <a:pos x="364" y="9"/>
                </a:cxn>
                <a:cxn ang="0">
                  <a:pos x="427" y="2"/>
                </a:cxn>
                <a:cxn ang="0">
                  <a:pos x="492" y="0"/>
                </a:cxn>
                <a:cxn ang="0">
                  <a:pos x="557" y="4"/>
                </a:cxn>
                <a:cxn ang="0">
                  <a:pos x="621" y="16"/>
                </a:cxn>
                <a:cxn ang="0">
                  <a:pos x="685" y="38"/>
                </a:cxn>
                <a:cxn ang="0">
                  <a:pos x="746" y="69"/>
                </a:cxn>
                <a:cxn ang="0">
                  <a:pos x="806" y="111"/>
                </a:cxn>
                <a:cxn ang="0">
                  <a:pos x="862" y="164"/>
                </a:cxn>
                <a:cxn ang="0">
                  <a:pos x="0" y="173"/>
                </a:cxn>
              </a:cxnLst>
              <a:rect l="0" t="0" r="r" b="b"/>
              <a:pathLst>
                <a:path w="862" h="173">
                  <a:moveTo>
                    <a:pt x="0" y="173"/>
                  </a:moveTo>
                  <a:lnTo>
                    <a:pt x="24" y="151"/>
                  </a:lnTo>
                  <a:lnTo>
                    <a:pt x="56" y="128"/>
                  </a:lnTo>
                  <a:lnTo>
                    <a:pt x="96" y="105"/>
                  </a:lnTo>
                  <a:lnTo>
                    <a:pt x="140" y="82"/>
                  </a:lnTo>
                  <a:lnTo>
                    <a:pt x="190" y="59"/>
                  </a:lnTo>
                  <a:lnTo>
                    <a:pt x="245" y="39"/>
                  </a:lnTo>
                  <a:lnTo>
                    <a:pt x="303" y="22"/>
                  </a:lnTo>
                  <a:lnTo>
                    <a:pt x="364" y="9"/>
                  </a:lnTo>
                  <a:lnTo>
                    <a:pt x="427" y="2"/>
                  </a:lnTo>
                  <a:lnTo>
                    <a:pt x="492" y="0"/>
                  </a:lnTo>
                  <a:lnTo>
                    <a:pt x="557" y="4"/>
                  </a:lnTo>
                  <a:lnTo>
                    <a:pt x="621" y="16"/>
                  </a:lnTo>
                  <a:lnTo>
                    <a:pt x="685" y="38"/>
                  </a:lnTo>
                  <a:lnTo>
                    <a:pt x="746" y="69"/>
                  </a:lnTo>
                  <a:lnTo>
                    <a:pt x="806" y="111"/>
                  </a:lnTo>
                  <a:lnTo>
                    <a:pt x="862" y="16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8" name="Rectangle 252"/>
            <p:cNvSpPr>
              <a:spLocks noChangeArrowheads="1"/>
            </p:cNvSpPr>
            <p:nvPr/>
          </p:nvSpPr>
          <p:spPr bwMode="auto">
            <a:xfrm>
              <a:off x="4313" y="2549"/>
              <a:ext cx="458" cy="3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9" name="Rectangle 253"/>
            <p:cNvSpPr>
              <a:spLocks noChangeArrowheads="1"/>
            </p:cNvSpPr>
            <p:nvPr/>
          </p:nvSpPr>
          <p:spPr bwMode="auto">
            <a:xfrm>
              <a:off x="4292" y="2463"/>
              <a:ext cx="502" cy="5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0" name="Rectangle 254"/>
            <p:cNvSpPr>
              <a:spLocks noChangeArrowheads="1"/>
            </p:cNvSpPr>
            <p:nvPr/>
          </p:nvSpPr>
          <p:spPr bwMode="auto">
            <a:xfrm>
              <a:off x="4351" y="2431"/>
              <a:ext cx="399" cy="3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1" name="Freeform 255"/>
            <p:cNvSpPr>
              <a:spLocks/>
            </p:cNvSpPr>
            <p:nvPr/>
          </p:nvSpPr>
          <p:spPr bwMode="auto">
            <a:xfrm>
              <a:off x="4618" y="2475"/>
              <a:ext cx="124" cy="150"/>
            </a:xfrm>
            <a:custGeom>
              <a:avLst/>
              <a:gdLst/>
              <a:ahLst/>
              <a:cxnLst>
                <a:cxn ang="0">
                  <a:pos x="493" y="1"/>
                </a:cxn>
                <a:cxn ang="0">
                  <a:pos x="408" y="0"/>
                </a:cxn>
                <a:cxn ang="0">
                  <a:pos x="333" y="10"/>
                </a:cxn>
                <a:cxn ang="0">
                  <a:pos x="267" y="27"/>
                </a:cxn>
                <a:cxn ang="0">
                  <a:pos x="211" y="54"/>
                </a:cxn>
                <a:cxn ang="0">
                  <a:pos x="163" y="87"/>
                </a:cxn>
                <a:cxn ang="0">
                  <a:pos x="122" y="126"/>
                </a:cxn>
                <a:cxn ang="0">
                  <a:pos x="89" y="169"/>
                </a:cxn>
                <a:cxn ang="0">
                  <a:pos x="61" y="217"/>
                </a:cxn>
                <a:cxn ang="0">
                  <a:pos x="39" y="267"/>
                </a:cxn>
                <a:cxn ang="0">
                  <a:pos x="24" y="318"/>
                </a:cxn>
                <a:cxn ang="0">
                  <a:pos x="12" y="371"/>
                </a:cxn>
                <a:cxn ang="0">
                  <a:pos x="5" y="421"/>
                </a:cxn>
                <a:cxn ang="0">
                  <a:pos x="1" y="471"/>
                </a:cxn>
                <a:cxn ang="0">
                  <a:pos x="0" y="517"/>
                </a:cxn>
                <a:cxn ang="0">
                  <a:pos x="0" y="560"/>
                </a:cxn>
                <a:cxn ang="0">
                  <a:pos x="4" y="598"/>
                </a:cxn>
              </a:cxnLst>
              <a:rect l="0" t="0" r="r" b="b"/>
              <a:pathLst>
                <a:path w="493" h="598">
                  <a:moveTo>
                    <a:pt x="493" y="1"/>
                  </a:moveTo>
                  <a:lnTo>
                    <a:pt x="408" y="0"/>
                  </a:lnTo>
                  <a:lnTo>
                    <a:pt x="333" y="10"/>
                  </a:lnTo>
                  <a:lnTo>
                    <a:pt x="267" y="27"/>
                  </a:lnTo>
                  <a:lnTo>
                    <a:pt x="211" y="54"/>
                  </a:lnTo>
                  <a:lnTo>
                    <a:pt x="163" y="87"/>
                  </a:lnTo>
                  <a:lnTo>
                    <a:pt x="122" y="126"/>
                  </a:lnTo>
                  <a:lnTo>
                    <a:pt x="89" y="169"/>
                  </a:lnTo>
                  <a:lnTo>
                    <a:pt x="61" y="217"/>
                  </a:lnTo>
                  <a:lnTo>
                    <a:pt x="39" y="267"/>
                  </a:lnTo>
                  <a:lnTo>
                    <a:pt x="24" y="318"/>
                  </a:lnTo>
                  <a:lnTo>
                    <a:pt x="12" y="371"/>
                  </a:lnTo>
                  <a:lnTo>
                    <a:pt x="5" y="421"/>
                  </a:lnTo>
                  <a:lnTo>
                    <a:pt x="1" y="471"/>
                  </a:lnTo>
                  <a:lnTo>
                    <a:pt x="0" y="517"/>
                  </a:lnTo>
                  <a:lnTo>
                    <a:pt x="0" y="560"/>
                  </a:lnTo>
                  <a:lnTo>
                    <a:pt x="4" y="59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2" name="Freeform 256"/>
            <p:cNvSpPr>
              <a:spLocks/>
            </p:cNvSpPr>
            <p:nvPr/>
          </p:nvSpPr>
          <p:spPr bwMode="auto">
            <a:xfrm>
              <a:off x="4742" y="2472"/>
              <a:ext cx="1" cy="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"/>
                </a:cxn>
                <a:cxn ang="0">
                  <a:pos x="0" y="0"/>
                </a:cxn>
              </a:cxnLst>
              <a:rect l="0" t="0" r="r" b="b"/>
              <a:pathLst>
                <a:path h="31">
                  <a:moveTo>
                    <a:pt x="0" y="0"/>
                  </a:move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3" name="Freeform 257"/>
            <p:cNvSpPr>
              <a:spLocks/>
            </p:cNvSpPr>
            <p:nvPr/>
          </p:nvSpPr>
          <p:spPr bwMode="auto">
            <a:xfrm>
              <a:off x="4616" y="2625"/>
              <a:ext cx="7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"/>
                </a:cxn>
                <a:cxn ang="0">
                  <a:pos x="31" y="0"/>
                </a:cxn>
              </a:cxnLst>
              <a:rect l="0" t="0" r="r" b="b"/>
              <a:pathLst>
                <a:path w="31" h="3">
                  <a:moveTo>
                    <a:pt x="31" y="0"/>
                  </a:moveTo>
                  <a:lnTo>
                    <a:pt x="0" y="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4" name="Freeform 258"/>
            <p:cNvSpPr>
              <a:spLocks/>
            </p:cNvSpPr>
            <p:nvPr/>
          </p:nvSpPr>
          <p:spPr bwMode="auto">
            <a:xfrm>
              <a:off x="4619" y="2625"/>
              <a:ext cx="40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6"/>
                </a:cxn>
                <a:cxn ang="0">
                  <a:pos x="10" y="74"/>
                </a:cxn>
                <a:cxn ang="0">
                  <a:pos x="20" y="114"/>
                </a:cxn>
                <a:cxn ang="0">
                  <a:pos x="31" y="155"/>
                </a:cxn>
                <a:cxn ang="0">
                  <a:pos x="44" y="196"/>
                </a:cxn>
                <a:cxn ang="0">
                  <a:pos x="57" y="238"/>
                </a:cxn>
                <a:cxn ang="0">
                  <a:pos x="71" y="278"/>
                </a:cxn>
                <a:cxn ang="0">
                  <a:pos x="86" y="316"/>
                </a:cxn>
                <a:cxn ang="0">
                  <a:pos x="100" y="353"/>
                </a:cxn>
                <a:cxn ang="0">
                  <a:pos x="113" y="387"/>
                </a:cxn>
                <a:cxn ang="0">
                  <a:pos x="125" y="416"/>
                </a:cxn>
                <a:cxn ang="0">
                  <a:pos x="137" y="443"/>
                </a:cxn>
                <a:cxn ang="0">
                  <a:pos x="146" y="464"/>
                </a:cxn>
                <a:cxn ang="0">
                  <a:pos x="153" y="481"/>
                </a:cxn>
                <a:cxn ang="0">
                  <a:pos x="158" y="492"/>
                </a:cxn>
                <a:cxn ang="0">
                  <a:pos x="160" y="495"/>
                </a:cxn>
              </a:cxnLst>
              <a:rect l="0" t="0" r="r" b="b"/>
              <a:pathLst>
                <a:path w="160" h="495">
                  <a:moveTo>
                    <a:pt x="0" y="0"/>
                  </a:moveTo>
                  <a:lnTo>
                    <a:pt x="3" y="36"/>
                  </a:lnTo>
                  <a:lnTo>
                    <a:pt x="10" y="74"/>
                  </a:lnTo>
                  <a:lnTo>
                    <a:pt x="20" y="114"/>
                  </a:lnTo>
                  <a:lnTo>
                    <a:pt x="31" y="155"/>
                  </a:lnTo>
                  <a:lnTo>
                    <a:pt x="44" y="196"/>
                  </a:lnTo>
                  <a:lnTo>
                    <a:pt x="57" y="238"/>
                  </a:lnTo>
                  <a:lnTo>
                    <a:pt x="71" y="278"/>
                  </a:lnTo>
                  <a:lnTo>
                    <a:pt x="86" y="316"/>
                  </a:lnTo>
                  <a:lnTo>
                    <a:pt x="100" y="353"/>
                  </a:lnTo>
                  <a:lnTo>
                    <a:pt x="113" y="387"/>
                  </a:lnTo>
                  <a:lnTo>
                    <a:pt x="125" y="416"/>
                  </a:lnTo>
                  <a:lnTo>
                    <a:pt x="137" y="443"/>
                  </a:lnTo>
                  <a:lnTo>
                    <a:pt x="146" y="464"/>
                  </a:lnTo>
                  <a:lnTo>
                    <a:pt x="153" y="481"/>
                  </a:lnTo>
                  <a:lnTo>
                    <a:pt x="158" y="492"/>
                  </a:lnTo>
                  <a:lnTo>
                    <a:pt x="160" y="49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5" name="Freeform 259"/>
            <p:cNvSpPr>
              <a:spLocks/>
            </p:cNvSpPr>
            <p:nvPr/>
          </p:nvSpPr>
          <p:spPr bwMode="auto">
            <a:xfrm>
              <a:off x="4616" y="2625"/>
              <a:ext cx="7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1" y="0"/>
                </a:cxn>
                <a:cxn ang="0">
                  <a:pos x="0" y="3"/>
                </a:cxn>
              </a:cxnLst>
              <a:rect l="0" t="0" r="r" b="b"/>
              <a:pathLst>
                <a:path w="31" h="3">
                  <a:moveTo>
                    <a:pt x="0" y="3"/>
                  </a:moveTo>
                  <a:lnTo>
                    <a:pt x="3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6" name="Freeform 260"/>
            <p:cNvSpPr>
              <a:spLocks/>
            </p:cNvSpPr>
            <p:nvPr/>
          </p:nvSpPr>
          <p:spPr bwMode="auto">
            <a:xfrm>
              <a:off x="4656" y="2747"/>
              <a:ext cx="7" cy="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12"/>
                </a:cxn>
                <a:cxn ang="0">
                  <a:pos x="28" y="0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0" y="1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7" name="Line 261"/>
            <p:cNvSpPr>
              <a:spLocks noChangeShapeType="1"/>
            </p:cNvSpPr>
            <p:nvPr/>
          </p:nvSpPr>
          <p:spPr bwMode="auto">
            <a:xfrm flipH="1">
              <a:off x="4429" y="2749"/>
              <a:ext cx="23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8" name="Freeform 262"/>
            <p:cNvSpPr>
              <a:spLocks/>
            </p:cNvSpPr>
            <p:nvPr/>
          </p:nvSpPr>
          <p:spPr bwMode="auto">
            <a:xfrm>
              <a:off x="4429" y="2617"/>
              <a:ext cx="38" cy="132"/>
            </a:xfrm>
            <a:custGeom>
              <a:avLst/>
              <a:gdLst/>
              <a:ahLst/>
              <a:cxnLst>
                <a:cxn ang="0">
                  <a:pos x="0" y="528"/>
                </a:cxn>
                <a:cxn ang="0">
                  <a:pos x="0" y="527"/>
                </a:cxn>
                <a:cxn ang="0">
                  <a:pos x="3" y="526"/>
                </a:cxn>
                <a:cxn ang="0">
                  <a:pos x="7" y="523"/>
                </a:cxn>
                <a:cxn ang="0">
                  <a:pos x="13" y="517"/>
                </a:cxn>
                <a:cxn ang="0">
                  <a:pos x="20" y="509"/>
                </a:cxn>
                <a:cxn ang="0">
                  <a:pos x="29" y="496"/>
                </a:cxn>
                <a:cxn ang="0">
                  <a:pos x="39" y="479"/>
                </a:cxn>
                <a:cxn ang="0">
                  <a:pos x="50" y="457"/>
                </a:cxn>
                <a:cxn ang="0">
                  <a:pos x="61" y="428"/>
                </a:cxn>
                <a:cxn ang="0">
                  <a:pos x="73" y="392"/>
                </a:cxn>
                <a:cxn ang="0">
                  <a:pos x="86" y="349"/>
                </a:cxn>
                <a:cxn ang="0">
                  <a:pos x="99" y="299"/>
                </a:cxn>
                <a:cxn ang="0">
                  <a:pos x="112" y="238"/>
                </a:cxn>
                <a:cxn ang="0">
                  <a:pos x="125" y="169"/>
                </a:cxn>
                <a:cxn ang="0">
                  <a:pos x="138" y="91"/>
                </a:cxn>
                <a:cxn ang="0">
                  <a:pos x="152" y="0"/>
                </a:cxn>
              </a:cxnLst>
              <a:rect l="0" t="0" r="r" b="b"/>
              <a:pathLst>
                <a:path w="152" h="528">
                  <a:moveTo>
                    <a:pt x="0" y="528"/>
                  </a:moveTo>
                  <a:lnTo>
                    <a:pt x="0" y="527"/>
                  </a:lnTo>
                  <a:lnTo>
                    <a:pt x="3" y="526"/>
                  </a:lnTo>
                  <a:lnTo>
                    <a:pt x="7" y="523"/>
                  </a:lnTo>
                  <a:lnTo>
                    <a:pt x="13" y="517"/>
                  </a:lnTo>
                  <a:lnTo>
                    <a:pt x="20" y="509"/>
                  </a:lnTo>
                  <a:lnTo>
                    <a:pt x="29" y="496"/>
                  </a:lnTo>
                  <a:lnTo>
                    <a:pt x="39" y="479"/>
                  </a:lnTo>
                  <a:lnTo>
                    <a:pt x="50" y="457"/>
                  </a:lnTo>
                  <a:lnTo>
                    <a:pt x="61" y="428"/>
                  </a:lnTo>
                  <a:lnTo>
                    <a:pt x="73" y="392"/>
                  </a:lnTo>
                  <a:lnTo>
                    <a:pt x="86" y="349"/>
                  </a:lnTo>
                  <a:lnTo>
                    <a:pt x="99" y="299"/>
                  </a:lnTo>
                  <a:lnTo>
                    <a:pt x="112" y="238"/>
                  </a:lnTo>
                  <a:lnTo>
                    <a:pt x="125" y="169"/>
                  </a:lnTo>
                  <a:lnTo>
                    <a:pt x="138" y="91"/>
                  </a:lnTo>
                  <a:lnTo>
                    <a:pt x="15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9" name="Freeform 263"/>
            <p:cNvSpPr>
              <a:spLocks/>
            </p:cNvSpPr>
            <p:nvPr/>
          </p:nvSpPr>
          <p:spPr bwMode="auto">
            <a:xfrm>
              <a:off x="4429" y="2745"/>
              <a:ext cx="1" cy="7"/>
            </a:xfrm>
            <a:custGeom>
              <a:avLst/>
              <a:gdLst/>
              <a:ahLst/>
              <a:cxnLst>
                <a:cxn ang="0">
                  <a:pos x="5" y="31"/>
                </a:cxn>
                <a:cxn ang="0">
                  <a:pos x="0" y="0"/>
                </a:cxn>
                <a:cxn ang="0">
                  <a:pos x="5" y="31"/>
                </a:cxn>
              </a:cxnLst>
              <a:rect l="0" t="0" r="r" b="b"/>
              <a:pathLst>
                <a:path w="5" h="31">
                  <a:moveTo>
                    <a:pt x="5" y="31"/>
                  </a:moveTo>
                  <a:lnTo>
                    <a:pt x="0" y="0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0" name="Freeform 264"/>
            <p:cNvSpPr>
              <a:spLocks/>
            </p:cNvSpPr>
            <p:nvPr/>
          </p:nvSpPr>
          <p:spPr bwMode="auto">
            <a:xfrm>
              <a:off x="4464" y="2616"/>
              <a:ext cx="7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2"/>
                </a:cxn>
                <a:cxn ang="0">
                  <a:pos x="0" y="0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1" name="Freeform 265"/>
            <p:cNvSpPr>
              <a:spLocks/>
            </p:cNvSpPr>
            <p:nvPr/>
          </p:nvSpPr>
          <p:spPr bwMode="auto">
            <a:xfrm>
              <a:off x="4370" y="2474"/>
              <a:ext cx="99" cy="143"/>
            </a:xfrm>
            <a:custGeom>
              <a:avLst/>
              <a:gdLst/>
              <a:ahLst/>
              <a:cxnLst>
                <a:cxn ang="0">
                  <a:pos x="389" y="569"/>
                </a:cxn>
                <a:cxn ang="0">
                  <a:pos x="395" y="478"/>
                </a:cxn>
                <a:cxn ang="0">
                  <a:pos x="391" y="397"/>
                </a:cxn>
                <a:cxn ang="0">
                  <a:pos x="378" y="325"/>
                </a:cxn>
                <a:cxn ang="0">
                  <a:pos x="357" y="263"/>
                </a:cxn>
                <a:cxn ang="0">
                  <a:pos x="330" y="207"/>
                </a:cxn>
                <a:cxn ang="0">
                  <a:pos x="298" y="160"/>
                </a:cxn>
                <a:cxn ang="0">
                  <a:pos x="262" y="120"/>
                </a:cxn>
                <a:cxn ang="0">
                  <a:pos x="223" y="86"/>
                </a:cxn>
                <a:cxn ang="0">
                  <a:pos x="184" y="59"/>
                </a:cxn>
                <a:cxn ang="0">
                  <a:pos x="146" y="37"/>
                </a:cxn>
                <a:cxn ang="0">
                  <a:pos x="108" y="22"/>
                </a:cxn>
                <a:cxn ang="0">
                  <a:pos x="75" y="11"/>
                </a:cxn>
                <a:cxn ang="0">
                  <a:pos x="45" y="4"/>
                </a:cxn>
                <a:cxn ang="0">
                  <a:pos x="22" y="0"/>
                </a:cxn>
                <a:cxn ang="0">
                  <a:pos x="7" y="2"/>
                </a:cxn>
                <a:cxn ang="0">
                  <a:pos x="0" y="5"/>
                </a:cxn>
              </a:cxnLst>
              <a:rect l="0" t="0" r="r" b="b"/>
              <a:pathLst>
                <a:path w="395" h="569">
                  <a:moveTo>
                    <a:pt x="389" y="569"/>
                  </a:moveTo>
                  <a:lnTo>
                    <a:pt x="395" y="478"/>
                  </a:lnTo>
                  <a:lnTo>
                    <a:pt x="391" y="397"/>
                  </a:lnTo>
                  <a:lnTo>
                    <a:pt x="378" y="325"/>
                  </a:lnTo>
                  <a:lnTo>
                    <a:pt x="357" y="263"/>
                  </a:lnTo>
                  <a:lnTo>
                    <a:pt x="330" y="207"/>
                  </a:lnTo>
                  <a:lnTo>
                    <a:pt x="298" y="160"/>
                  </a:lnTo>
                  <a:lnTo>
                    <a:pt x="262" y="120"/>
                  </a:lnTo>
                  <a:lnTo>
                    <a:pt x="223" y="86"/>
                  </a:lnTo>
                  <a:lnTo>
                    <a:pt x="184" y="59"/>
                  </a:lnTo>
                  <a:lnTo>
                    <a:pt x="146" y="37"/>
                  </a:lnTo>
                  <a:lnTo>
                    <a:pt x="108" y="22"/>
                  </a:lnTo>
                  <a:lnTo>
                    <a:pt x="75" y="11"/>
                  </a:lnTo>
                  <a:lnTo>
                    <a:pt x="45" y="4"/>
                  </a:lnTo>
                  <a:lnTo>
                    <a:pt x="22" y="0"/>
                  </a:lnTo>
                  <a:lnTo>
                    <a:pt x="7" y="2"/>
                  </a:lnTo>
                  <a:lnTo>
                    <a:pt x="0" y="5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2" name="Freeform 266"/>
            <p:cNvSpPr>
              <a:spLocks/>
            </p:cNvSpPr>
            <p:nvPr/>
          </p:nvSpPr>
          <p:spPr bwMode="auto">
            <a:xfrm>
              <a:off x="4464" y="2616"/>
              <a:ext cx="7" cy="1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0" y="0"/>
                </a:cxn>
                <a:cxn ang="0">
                  <a:pos x="31" y="2"/>
                </a:cxn>
              </a:cxnLst>
              <a:rect l="0" t="0" r="r" b="b"/>
              <a:pathLst>
                <a:path w="31" h="2">
                  <a:moveTo>
                    <a:pt x="31" y="2"/>
                  </a:moveTo>
                  <a:lnTo>
                    <a:pt x="0" y="0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3" name="Freeform 267"/>
            <p:cNvSpPr>
              <a:spLocks/>
            </p:cNvSpPr>
            <p:nvPr/>
          </p:nvSpPr>
          <p:spPr bwMode="auto">
            <a:xfrm>
              <a:off x="4367" y="2474"/>
              <a:ext cx="7" cy="3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0" y="0"/>
                </a:cxn>
                <a:cxn ang="0">
                  <a:pos x="29" y="14"/>
                </a:cxn>
              </a:cxnLst>
              <a:rect l="0" t="0" r="r" b="b"/>
              <a:pathLst>
                <a:path w="29" h="14">
                  <a:moveTo>
                    <a:pt x="29" y="14"/>
                  </a:moveTo>
                  <a:lnTo>
                    <a:pt x="0" y="0"/>
                  </a:lnTo>
                  <a:lnTo>
                    <a:pt x="29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4" name="Line 268"/>
            <p:cNvSpPr>
              <a:spLocks noChangeShapeType="1"/>
            </p:cNvSpPr>
            <p:nvPr/>
          </p:nvSpPr>
          <p:spPr bwMode="auto">
            <a:xfrm>
              <a:off x="4370" y="2476"/>
              <a:ext cx="37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5" name="Freeform 269"/>
            <p:cNvSpPr>
              <a:spLocks/>
            </p:cNvSpPr>
            <p:nvPr/>
          </p:nvSpPr>
          <p:spPr bwMode="auto">
            <a:xfrm>
              <a:off x="4552" y="2520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8"/>
                </a:cxn>
                <a:cxn ang="0">
                  <a:pos x="0" y="0"/>
                </a:cxn>
              </a:cxnLst>
              <a:rect l="0" t="0" r="r" b="b"/>
              <a:pathLst>
                <a:path h="168">
                  <a:moveTo>
                    <a:pt x="0" y="0"/>
                  </a:move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6" name="Freeform 270"/>
            <p:cNvSpPr>
              <a:spLocks/>
            </p:cNvSpPr>
            <p:nvPr/>
          </p:nvSpPr>
          <p:spPr bwMode="auto">
            <a:xfrm>
              <a:off x="4554" y="2236"/>
              <a:ext cx="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00"/>
                </a:cxn>
                <a:cxn ang="0">
                  <a:pos x="0" y="0"/>
                </a:cxn>
              </a:cxnLst>
              <a:rect l="0" t="0" r="r" b="b"/>
              <a:pathLst>
                <a:path h="900">
                  <a:moveTo>
                    <a:pt x="0" y="0"/>
                  </a:moveTo>
                  <a:lnTo>
                    <a:pt x="0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7" name="Freeform 271"/>
            <p:cNvSpPr>
              <a:spLocks/>
            </p:cNvSpPr>
            <p:nvPr/>
          </p:nvSpPr>
          <p:spPr bwMode="auto">
            <a:xfrm>
              <a:off x="4552" y="2606"/>
              <a:ext cx="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7"/>
                </a:cxn>
                <a:cxn ang="0">
                  <a:pos x="0" y="0"/>
                </a:cxn>
              </a:cxnLst>
              <a:rect l="0" t="0" r="r" b="b"/>
              <a:pathLst>
                <a:path h="857">
                  <a:moveTo>
                    <a:pt x="0" y="0"/>
                  </a:moveTo>
                  <a:lnTo>
                    <a:pt x="0" y="8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8" name="Freeform 272"/>
            <p:cNvSpPr>
              <a:spLocks/>
            </p:cNvSpPr>
            <p:nvPr/>
          </p:nvSpPr>
          <p:spPr bwMode="auto">
            <a:xfrm>
              <a:off x="5081" y="2175"/>
              <a:ext cx="41" cy="39"/>
            </a:xfrm>
            <a:custGeom>
              <a:avLst/>
              <a:gdLst/>
              <a:ahLst/>
              <a:cxnLst>
                <a:cxn ang="0">
                  <a:pos x="6" y="155"/>
                </a:cxn>
                <a:cxn ang="0">
                  <a:pos x="2" y="133"/>
                </a:cxn>
                <a:cxn ang="0">
                  <a:pos x="0" y="113"/>
                </a:cxn>
                <a:cxn ang="0">
                  <a:pos x="2" y="93"/>
                </a:cxn>
                <a:cxn ang="0">
                  <a:pos x="4" y="75"/>
                </a:cxn>
                <a:cxn ang="0">
                  <a:pos x="10" y="57"/>
                </a:cxn>
                <a:cxn ang="0">
                  <a:pos x="17" y="43"/>
                </a:cxn>
                <a:cxn ang="0">
                  <a:pos x="27" y="28"/>
                </a:cxn>
                <a:cxn ang="0">
                  <a:pos x="37" y="18"/>
                </a:cxn>
                <a:cxn ang="0">
                  <a:pos x="51" y="9"/>
                </a:cxn>
                <a:cxn ang="0">
                  <a:pos x="64" y="3"/>
                </a:cxn>
                <a:cxn ang="0">
                  <a:pos x="79" y="0"/>
                </a:cxn>
                <a:cxn ang="0">
                  <a:pos x="95" y="1"/>
                </a:cxn>
                <a:cxn ang="0">
                  <a:pos x="112" y="4"/>
                </a:cxn>
                <a:cxn ang="0">
                  <a:pos x="130" y="13"/>
                </a:cxn>
                <a:cxn ang="0">
                  <a:pos x="146" y="25"/>
                </a:cxn>
                <a:cxn ang="0">
                  <a:pos x="166" y="41"/>
                </a:cxn>
              </a:cxnLst>
              <a:rect l="0" t="0" r="r" b="b"/>
              <a:pathLst>
                <a:path w="166" h="155">
                  <a:moveTo>
                    <a:pt x="6" y="155"/>
                  </a:moveTo>
                  <a:lnTo>
                    <a:pt x="2" y="133"/>
                  </a:lnTo>
                  <a:lnTo>
                    <a:pt x="0" y="113"/>
                  </a:lnTo>
                  <a:lnTo>
                    <a:pt x="2" y="93"/>
                  </a:lnTo>
                  <a:lnTo>
                    <a:pt x="4" y="75"/>
                  </a:lnTo>
                  <a:lnTo>
                    <a:pt x="10" y="57"/>
                  </a:lnTo>
                  <a:lnTo>
                    <a:pt x="17" y="43"/>
                  </a:lnTo>
                  <a:lnTo>
                    <a:pt x="27" y="28"/>
                  </a:lnTo>
                  <a:lnTo>
                    <a:pt x="37" y="18"/>
                  </a:lnTo>
                  <a:lnTo>
                    <a:pt x="51" y="9"/>
                  </a:lnTo>
                  <a:lnTo>
                    <a:pt x="64" y="3"/>
                  </a:lnTo>
                  <a:lnTo>
                    <a:pt x="79" y="0"/>
                  </a:lnTo>
                  <a:lnTo>
                    <a:pt x="95" y="1"/>
                  </a:lnTo>
                  <a:lnTo>
                    <a:pt x="112" y="4"/>
                  </a:lnTo>
                  <a:lnTo>
                    <a:pt x="130" y="13"/>
                  </a:lnTo>
                  <a:lnTo>
                    <a:pt x="146" y="25"/>
                  </a:lnTo>
                  <a:lnTo>
                    <a:pt x="166" y="41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9" name="Freeform 273"/>
            <p:cNvSpPr>
              <a:spLocks/>
            </p:cNvSpPr>
            <p:nvPr/>
          </p:nvSpPr>
          <p:spPr bwMode="auto">
            <a:xfrm>
              <a:off x="5075" y="2212"/>
              <a:ext cx="16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0" y="17"/>
                </a:cxn>
                <a:cxn ang="0">
                  <a:pos x="65" y="0"/>
                </a:cxn>
              </a:cxnLst>
              <a:rect l="0" t="0" r="r" b="b"/>
              <a:pathLst>
                <a:path w="65" h="17">
                  <a:moveTo>
                    <a:pt x="65" y="0"/>
                  </a:moveTo>
                  <a:lnTo>
                    <a:pt x="0" y="17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0" name="Freeform 274"/>
            <p:cNvSpPr>
              <a:spLocks/>
            </p:cNvSpPr>
            <p:nvPr/>
          </p:nvSpPr>
          <p:spPr bwMode="auto">
            <a:xfrm>
              <a:off x="5116" y="2180"/>
              <a:ext cx="12" cy="1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45"/>
                </a:cxn>
                <a:cxn ang="0">
                  <a:pos x="47" y="0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lnTo>
                    <a:pt x="0" y="4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1" name="Line 275"/>
            <p:cNvSpPr>
              <a:spLocks noChangeShapeType="1"/>
            </p:cNvSpPr>
            <p:nvPr/>
          </p:nvSpPr>
          <p:spPr bwMode="auto">
            <a:xfrm>
              <a:off x="2225" y="2251"/>
              <a:ext cx="1" cy="2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2" name="Freeform 276"/>
            <p:cNvSpPr>
              <a:spLocks/>
            </p:cNvSpPr>
            <p:nvPr/>
          </p:nvSpPr>
          <p:spPr bwMode="auto">
            <a:xfrm>
              <a:off x="2225" y="2522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8"/>
                </a:cxn>
                <a:cxn ang="0">
                  <a:pos x="0" y="0"/>
                </a:cxn>
              </a:cxnLst>
              <a:rect l="0" t="0" r="r" b="b"/>
              <a:pathLst>
                <a:path h="168">
                  <a:moveTo>
                    <a:pt x="0" y="0"/>
                  </a:moveTo>
                  <a:lnTo>
                    <a:pt x="0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3" name="Freeform 277"/>
            <p:cNvSpPr>
              <a:spLocks/>
            </p:cNvSpPr>
            <p:nvPr/>
          </p:nvSpPr>
          <p:spPr bwMode="auto">
            <a:xfrm>
              <a:off x="2229" y="2619"/>
              <a:ext cx="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8"/>
                </a:cxn>
                <a:cxn ang="0">
                  <a:pos x="0" y="0"/>
                </a:cxn>
              </a:cxnLst>
              <a:rect l="0" t="0" r="r" b="b"/>
              <a:pathLst>
                <a:path h="858">
                  <a:moveTo>
                    <a:pt x="0" y="0"/>
                  </a:moveTo>
                  <a:lnTo>
                    <a:pt x="0" y="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4" name="Line 278"/>
            <p:cNvSpPr>
              <a:spLocks noChangeShapeType="1"/>
            </p:cNvSpPr>
            <p:nvPr/>
          </p:nvSpPr>
          <p:spPr bwMode="auto">
            <a:xfrm>
              <a:off x="3048" y="2686"/>
              <a:ext cx="1" cy="6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5" name="Freeform 279"/>
            <p:cNvSpPr>
              <a:spLocks/>
            </p:cNvSpPr>
            <p:nvPr/>
          </p:nvSpPr>
          <p:spPr bwMode="auto">
            <a:xfrm>
              <a:off x="427" y="1986"/>
              <a:ext cx="365" cy="1041"/>
            </a:xfrm>
            <a:custGeom>
              <a:avLst/>
              <a:gdLst/>
              <a:ahLst/>
              <a:cxnLst>
                <a:cxn ang="0">
                  <a:pos x="1459" y="3875"/>
                </a:cxn>
                <a:cxn ang="0">
                  <a:pos x="1446" y="3799"/>
                </a:cxn>
                <a:cxn ang="0">
                  <a:pos x="1416" y="3704"/>
                </a:cxn>
                <a:cxn ang="0">
                  <a:pos x="1376" y="3604"/>
                </a:cxn>
                <a:cxn ang="0">
                  <a:pos x="1338" y="3516"/>
                </a:cxn>
                <a:cxn ang="0">
                  <a:pos x="1307" y="3455"/>
                </a:cxn>
                <a:cxn ang="0">
                  <a:pos x="382" y="1271"/>
                </a:cxn>
                <a:cxn ang="0">
                  <a:pos x="317" y="1127"/>
                </a:cxn>
                <a:cxn ang="0">
                  <a:pos x="240" y="937"/>
                </a:cxn>
                <a:cxn ang="0">
                  <a:pos x="169" y="737"/>
                </a:cxn>
                <a:cxn ang="0">
                  <a:pos x="119" y="571"/>
                </a:cxn>
                <a:cxn ang="0">
                  <a:pos x="110" y="447"/>
                </a:cxn>
                <a:cxn ang="0">
                  <a:pos x="136" y="319"/>
                </a:cxn>
                <a:cxn ang="0">
                  <a:pos x="184" y="228"/>
                </a:cxn>
                <a:cxn ang="0">
                  <a:pos x="244" y="166"/>
                </a:cxn>
                <a:cxn ang="0">
                  <a:pos x="304" y="127"/>
                </a:cxn>
                <a:cxn ang="0">
                  <a:pos x="354" y="107"/>
                </a:cxn>
                <a:cxn ang="0">
                  <a:pos x="409" y="96"/>
                </a:cxn>
                <a:cxn ang="0">
                  <a:pos x="457" y="103"/>
                </a:cxn>
                <a:cxn ang="0">
                  <a:pos x="495" y="121"/>
                </a:cxn>
                <a:cxn ang="0">
                  <a:pos x="520" y="139"/>
                </a:cxn>
                <a:cxn ang="0">
                  <a:pos x="534" y="151"/>
                </a:cxn>
                <a:cxn ang="0">
                  <a:pos x="577" y="60"/>
                </a:cxn>
                <a:cxn ang="0">
                  <a:pos x="520" y="20"/>
                </a:cxn>
                <a:cxn ang="0">
                  <a:pos x="514" y="15"/>
                </a:cxn>
                <a:cxn ang="0">
                  <a:pos x="499" y="8"/>
                </a:cxn>
                <a:cxn ang="0">
                  <a:pos x="468" y="2"/>
                </a:cxn>
                <a:cxn ang="0">
                  <a:pos x="418" y="0"/>
                </a:cxn>
                <a:cxn ang="0">
                  <a:pos x="343" y="4"/>
                </a:cxn>
                <a:cxn ang="0">
                  <a:pos x="250" y="39"/>
                </a:cxn>
                <a:cxn ang="0">
                  <a:pos x="153" y="107"/>
                </a:cxn>
                <a:cxn ang="0">
                  <a:pos x="68" y="207"/>
                </a:cxn>
                <a:cxn ang="0">
                  <a:pos x="12" y="338"/>
                </a:cxn>
                <a:cxn ang="0">
                  <a:pos x="3" y="498"/>
                </a:cxn>
                <a:cxn ang="0">
                  <a:pos x="32" y="621"/>
                </a:cxn>
                <a:cxn ang="0">
                  <a:pos x="91" y="802"/>
                </a:cxn>
                <a:cxn ang="0">
                  <a:pos x="163" y="1002"/>
                </a:cxn>
                <a:cxn ang="0">
                  <a:pos x="231" y="1182"/>
                </a:cxn>
                <a:cxn ang="0">
                  <a:pos x="277" y="1301"/>
                </a:cxn>
                <a:cxn ang="0">
                  <a:pos x="1213" y="3471"/>
                </a:cxn>
                <a:cxn ang="0">
                  <a:pos x="1247" y="3541"/>
                </a:cxn>
                <a:cxn ang="0">
                  <a:pos x="1286" y="3633"/>
                </a:cxn>
                <a:cxn ang="0">
                  <a:pos x="1322" y="3733"/>
                </a:cxn>
                <a:cxn ang="0">
                  <a:pos x="1348" y="3824"/>
                </a:cxn>
                <a:cxn ang="0">
                  <a:pos x="1353" y="3893"/>
                </a:cxn>
              </a:cxnLst>
              <a:rect l="0" t="0" r="r" b="b"/>
              <a:pathLst>
                <a:path w="1462" h="4166">
                  <a:moveTo>
                    <a:pt x="1462" y="4166"/>
                  </a:moveTo>
                  <a:lnTo>
                    <a:pt x="1459" y="3893"/>
                  </a:lnTo>
                  <a:lnTo>
                    <a:pt x="1459" y="3875"/>
                  </a:lnTo>
                  <a:lnTo>
                    <a:pt x="1456" y="3852"/>
                  </a:lnTo>
                  <a:lnTo>
                    <a:pt x="1452" y="3827"/>
                  </a:lnTo>
                  <a:lnTo>
                    <a:pt x="1446" y="3799"/>
                  </a:lnTo>
                  <a:lnTo>
                    <a:pt x="1436" y="3769"/>
                  </a:lnTo>
                  <a:lnTo>
                    <a:pt x="1426" y="3737"/>
                  </a:lnTo>
                  <a:lnTo>
                    <a:pt x="1416" y="3704"/>
                  </a:lnTo>
                  <a:lnTo>
                    <a:pt x="1403" y="3670"/>
                  </a:lnTo>
                  <a:lnTo>
                    <a:pt x="1389" y="3636"/>
                  </a:lnTo>
                  <a:lnTo>
                    <a:pt x="1376" y="3604"/>
                  </a:lnTo>
                  <a:lnTo>
                    <a:pt x="1363" y="3572"/>
                  </a:lnTo>
                  <a:lnTo>
                    <a:pt x="1350" y="3543"/>
                  </a:lnTo>
                  <a:lnTo>
                    <a:pt x="1338" y="3516"/>
                  </a:lnTo>
                  <a:lnTo>
                    <a:pt x="1326" y="3491"/>
                  </a:lnTo>
                  <a:lnTo>
                    <a:pt x="1315" y="3471"/>
                  </a:lnTo>
                  <a:lnTo>
                    <a:pt x="1307" y="3455"/>
                  </a:lnTo>
                  <a:lnTo>
                    <a:pt x="408" y="1322"/>
                  </a:lnTo>
                  <a:lnTo>
                    <a:pt x="396" y="1301"/>
                  </a:lnTo>
                  <a:lnTo>
                    <a:pt x="382" y="1271"/>
                  </a:lnTo>
                  <a:lnTo>
                    <a:pt x="362" y="1231"/>
                  </a:lnTo>
                  <a:lnTo>
                    <a:pt x="341" y="1182"/>
                  </a:lnTo>
                  <a:lnTo>
                    <a:pt x="317" y="1127"/>
                  </a:lnTo>
                  <a:lnTo>
                    <a:pt x="292" y="1066"/>
                  </a:lnTo>
                  <a:lnTo>
                    <a:pt x="267" y="1003"/>
                  </a:lnTo>
                  <a:lnTo>
                    <a:pt x="240" y="937"/>
                  </a:lnTo>
                  <a:lnTo>
                    <a:pt x="215" y="869"/>
                  </a:lnTo>
                  <a:lnTo>
                    <a:pt x="190" y="802"/>
                  </a:lnTo>
                  <a:lnTo>
                    <a:pt x="169" y="737"/>
                  </a:lnTo>
                  <a:lnTo>
                    <a:pt x="148" y="677"/>
                  </a:lnTo>
                  <a:lnTo>
                    <a:pt x="131" y="621"/>
                  </a:lnTo>
                  <a:lnTo>
                    <a:pt x="119" y="571"/>
                  </a:lnTo>
                  <a:lnTo>
                    <a:pt x="111" y="530"/>
                  </a:lnTo>
                  <a:lnTo>
                    <a:pt x="109" y="498"/>
                  </a:lnTo>
                  <a:lnTo>
                    <a:pt x="110" y="447"/>
                  </a:lnTo>
                  <a:lnTo>
                    <a:pt x="116" y="399"/>
                  </a:lnTo>
                  <a:lnTo>
                    <a:pt x="124" y="357"/>
                  </a:lnTo>
                  <a:lnTo>
                    <a:pt x="136" y="319"/>
                  </a:lnTo>
                  <a:lnTo>
                    <a:pt x="151" y="286"/>
                  </a:lnTo>
                  <a:lnTo>
                    <a:pt x="166" y="255"/>
                  </a:lnTo>
                  <a:lnTo>
                    <a:pt x="184" y="228"/>
                  </a:lnTo>
                  <a:lnTo>
                    <a:pt x="203" y="205"/>
                  </a:lnTo>
                  <a:lnTo>
                    <a:pt x="224" y="184"/>
                  </a:lnTo>
                  <a:lnTo>
                    <a:pt x="244" y="166"/>
                  </a:lnTo>
                  <a:lnTo>
                    <a:pt x="264" y="151"/>
                  </a:lnTo>
                  <a:lnTo>
                    <a:pt x="285" y="138"/>
                  </a:lnTo>
                  <a:lnTo>
                    <a:pt x="304" y="127"/>
                  </a:lnTo>
                  <a:lnTo>
                    <a:pt x="322" y="119"/>
                  </a:lnTo>
                  <a:lnTo>
                    <a:pt x="339" y="112"/>
                  </a:lnTo>
                  <a:lnTo>
                    <a:pt x="354" y="107"/>
                  </a:lnTo>
                  <a:lnTo>
                    <a:pt x="373" y="101"/>
                  </a:lnTo>
                  <a:lnTo>
                    <a:pt x="391" y="97"/>
                  </a:lnTo>
                  <a:lnTo>
                    <a:pt x="409" y="96"/>
                  </a:lnTo>
                  <a:lnTo>
                    <a:pt x="426" y="97"/>
                  </a:lnTo>
                  <a:lnTo>
                    <a:pt x="443" y="100"/>
                  </a:lnTo>
                  <a:lnTo>
                    <a:pt x="457" y="103"/>
                  </a:lnTo>
                  <a:lnTo>
                    <a:pt x="470" y="109"/>
                  </a:lnTo>
                  <a:lnTo>
                    <a:pt x="483" y="115"/>
                  </a:lnTo>
                  <a:lnTo>
                    <a:pt x="495" y="121"/>
                  </a:lnTo>
                  <a:lnTo>
                    <a:pt x="505" y="127"/>
                  </a:lnTo>
                  <a:lnTo>
                    <a:pt x="513" y="133"/>
                  </a:lnTo>
                  <a:lnTo>
                    <a:pt x="520" y="139"/>
                  </a:lnTo>
                  <a:lnTo>
                    <a:pt x="526" y="144"/>
                  </a:lnTo>
                  <a:lnTo>
                    <a:pt x="531" y="149"/>
                  </a:lnTo>
                  <a:lnTo>
                    <a:pt x="534" y="151"/>
                  </a:lnTo>
                  <a:lnTo>
                    <a:pt x="535" y="152"/>
                  </a:lnTo>
                  <a:lnTo>
                    <a:pt x="623" y="199"/>
                  </a:lnTo>
                  <a:lnTo>
                    <a:pt x="577" y="60"/>
                  </a:lnTo>
                  <a:lnTo>
                    <a:pt x="522" y="22"/>
                  </a:lnTo>
                  <a:lnTo>
                    <a:pt x="520" y="21"/>
                  </a:lnTo>
                  <a:lnTo>
                    <a:pt x="520" y="20"/>
                  </a:lnTo>
                  <a:lnTo>
                    <a:pt x="519" y="19"/>
                  </a:lnTo>
                  <a:lnTo>
                    <a:pt x="518" y="17"/>
                  </a:lnTo>
                  <a:lnTo>
                    <a:pt x="514" y="15"/>
                  </a:lnTo>
                  <a:lnTo>
                    <a:pt x="511" y="13"/>
                  </a:lnTo>
                  <a:lnTo>
                    <a:pt x="506" y="10"/>
                  </a:lnTo>
                  <a:lnTo>
                    <a:pt x="499" y="8"/>
                  </a:lnTo>
                  <a:lnTo>
                    <a:pt x="491" y="7"/>
                  </a:lnTo>
                  <a:lnTo>
                    <a:pt x="481" y="4"/>
                  </a:lnTo>
                  <a:lnTo>
                    <a:pt x="468" y="2"/>
                  </a:lnTo>
                  <a:lnTo>
                    <a:pt x="453" y="1"/>
                  </a:lnTo>
                  <a:lnTo>
                    <a:pt x="437" y="0"/>
                  </a:lnTo>
                  <a:lnTo>
                    <a:pt x="418" y="0"/>
                  </a:lnTo>
                  <a:lnTo>
                    <a:pt x="396" y="1"/>
                  </a:lnTo>
                  <a:lnTo>
                    <a:pt x="371" y="2"/>
                  </a:lnTo>
                  <a:lnTo>
                    <a:pt x="343" y="4"/>
                  </a:lnTo>
                  <a:lnTo>
                    <a:pt x="313" y="13"/>
                  </a:lnTo>
                  <a:lnTo>
                    <a:pt x="282" y="23"/>
                  </a:lnTo>
                  <a:lnTo>
                    <a:pt x="250" y="39"/>
                  </a:lnTo>
                  <a:lnTo>
                    <a:pt x="216" y="58"/>
                  </a:lnTo>
                  <a:lnTo>
                    <a:pt x="184" y="81"/>
                  </a:lnTo>
                  <a:lnTo>
                    <a:pt x="153" y="107"/>
                  </a:lnTo>
                  <a:lnTo>
                    <a:pt x="122" y="137"/>
                  </a:lnTo>
                  <a:lnTo>
                    <a:pt x="93" y="170"/>
                  </a:lnTo>
                  <a:lnTo>
                    <a:pt x="68" y="207"/>
                  </a:lnTo>
                  <a:lnTo>
                    <a:pt x="45" y="248"/>
                  </a:lnTo>
                  <a:lnTo>
                    <a:pt x="26" y="292"/>
                  </a:lnTo>
                  <a:lnTo>
                    <a:pt x="12" y="338"/>
                  </a:lnTo>
                  <a:lnTo>
                    <a:pt x="3" y="388"/>
                  </a:lnTo>
                  <a:lnTo>
                    <a:pt x="0" y="441"/>
                  </a:lnTo>
                  <a:lnTo>
                    <a:pt x="3" y="498"/>
                  </a:lnTo>
                  <a:lnTo>
                    <a:pt x="8" y="529"/>
                  </a:lnTo>
                  <a:lnTo>
                    <a:pt x="18" y="571"/>
                  </a:lnTo>
                  <a:lnTo>
                    <a:pt x="32" y="621"/>
                  </a:lnTo>
                  <a:lnTo>
                    <a:pt x="49" y="677"/>
                  </a:lnTo>
                  <a:lnTo>
                    <a:pt x="69" y="737"/>
                  </a:lnTo>
                  <a:lnTo>
                    <a:pt x="91" y="802"/>
                  </a:lnTo>
                  <a:lnTo>
                    <a:pt x="115" y="869"/>
                  </a:lnTo>
                  <a:lnTo>
                    <a:pt x="139" y="937"/>
                  </a:lnTo>
                  <a:lnTo>
                    <a:pt x="163" y="1002"/>
                  </a:lnTo>
                  <a:lnTo>
                    <a:pt x="187" y="1066"/>
                  </a:lnTo>
                  <a:lnTo>
                    <a:pt x="209" y="1127"/>
                  </a:lnTo>
                  <a:lnTo>
                    <a:pt x="231" y="1182"/>
                  </a:lnTo>
                  <a:lnTo>
                    <a:pt x="250" y="1231"/>
                  </a:lnTo>
                  <a:lnTo>
                    <a:pt x="266" y="1271"/>
                  </a:lnTo>
                  <a:lnTo>
                    <a:pt x="277" y="1301"/>
                  </a:lnTo>
                  <a:lnTo>
                    <a:pt x="286" y="1322"/>
                  </a:lnTo>
                  <a:lnTo>
                    <a:pt x="1205" y="3455"/>
                  </a:lnTo>
                  <a:lnTo>
                    <a:pt x="1213" y="3471"/>
                  </a:lnTo>
                  <a:lnTo>
                    <a:pt x="1223" y="3491"/>
                  </a:lnTo>
                  <a:lnTo>
                    <a:pt x="1235" y="3514"/>
                  </a:lnTo>
                  <a:lnTo>
                    <a:pt x="1247" y="3541"/>
                  </a:lnTo>
                  <a:lnTo>
                    <a:pt x="1260" y="3570"/>
                  </a:lnTo>
                  <a:lnTo>
                    <a:pt x="1273" y="3601"/>
                  </a:lnTo>
                  <a:lnTo>
                    <a:pt x="1286" y="3633"/>
                  </a:lnTo>
                  <a:lnTo>
                    <a:pt x="1300" y="3666"/>
                  </a:lnTo>
                  <a:lnTo>
                    <a:pt x="1312" y="3700"/>
                  </a:lnTo>
                  <a:lnTo>
                    <a:pt x="1322" y="3733"/>
                  </a:lnTo>
                  <a:lnTo>
                    <a:pt x="1333" y="3765"/>
                  </a:lnTo>
                  <a:lnTo>
                    <a:pt x="1342" y="3795"/>
                  </a:lnTo>
                  <a:lnTo>
                    <a:pt x="1348" y="3824"/>
                  </a:lnTo>
                  <a:lnTo>
                    <a:pt x="1352" y="3850"/>
                  </a:lnTo>
                  <a:lnTo>
                    <a:pt x="1353" y="3872"/>
                  </a:lnTo>
                  <a:lnTo>
                    <a:pt x="1353" y="3893"/>
                  </a:lnTo>
                  <a:lnTo>
                    <a:pt x="1357" y="4166"/>
                  </a:lnTo>
                  <a:lnTo>
                    <a:pt x="1462" y="416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6" name="Freeform 280"/>
            <p:cNvSpPr>
              <a:spLocks/>
            </p:cNvSpPr>
            <p:nvPr/>
          </p:nvSpPr>
          <p:spPr bwMode="auto">
            <a:xfrm>
              <a:off x="579" y="1995"/>
              <a:ext cx="93" cy="89"/>
            </a:xfrm>
            <a:custGeom>
              <a:avLst/>
              <a:gdLst/>
              <a:ahLst/>
              <a:cxnLst>
                <a:cxn ang="0">
                  <a:pos x="372" y="97"/>
                </a:cxn>
                <a:cxn ang="0">
                  <a:pos x="232" y="357"/>
                </a:cxn>
                <a:cxn ang="0">
                  <a:pos x="60" y="298"/>
                </a:cxn>
                <a:cxn ang="0">
                  <a:pos x="64" y="285"/>
                </a:cxn>
                <a:cxn ang="0">
                  <a:pos x="67" y="274"/>
                </a:cxn>
                <a:cxn ang="0">
                  <a:pos x="71" y="265"/>
                </a:cxn>
                <a:cxn ang="0">
                  <a:pos x="72" y="257"/>
                </a:cxn>
                <a:cxn ang="0">
                  <a:pos x="73" y="248"/>
                </a:cxn>
                <a:cxn ang="0">
                  <a:pos x="73" y="240"/>
                </a:cxn>
                <a:cxn ang="0">
                  <a:pos x="72" y="234"/>
                </a:cxn>
                <a:cxn ang="0">
                  <a:pos x="70" y="227"/>
                </a:cxn>
                <a:cxn ang="0">
                  <a:pos x="65" y="221"/>
                </a:cxn>
                <a:cxn ang="0">
                  <a:pos x="60" y="215"/>
                </a:cxn>
                <a:cxn ang="0">
                  <a:pos x="54" y="209"/>
                </a:cxn>
                <a:cxn ang="0">
                  <a:pos x="46" y="204"/>
                </a:cxn>
                <a:cxn ang="0">
                  <a:pos x="37" y="198"/>
                </a:cxn>
                <a:cxn ang="0">
                  <a:pos x="27" y="192"/>
                </a:cxn>
                <a:cxn ang="0">
                  <a:pos x="13" y="186"/>
                </a:cxn>
                <a:cxn ang="0">
                  <a:pos x="0" y="180"/>
                </a:cxn>
                <a:cxn ang="0">
                  <a:pos x="64" y="34"/>
                </a:cxn>
                <a:cxn ang="0">
                  <a:pos x="82" y="38"/>
                </a:cxn>
                <a:cxn ang="0">
                  <a:pos x="96" y="43"/>
                </a:cxn>
                <a:cxn ang="0">
                  <a:pos x="110" y="48"/>
                </a:cxn>
                <a:cxn ang="0">
                  <a:pos x="121" y="50"/>
                </a:cxn>
                <a:cxn ang="0">
                  <a:pos x="132" y="53"/>
                </a:cxn>
                <a:cxn ang="0">
                  <a:pos x="140" y="54"/>
                </a:cxn>
                <a:cxn ang="0">
                  <a:pos x="149" y="54"/>
                </a:cxn>
                <a:cxn ang="0">
                  <a:pos x="156" y="53"/>
                </a:cxn>
                <a:cxn ang="0">
                  <a:pos x="162" y="50"/>
                </a:cxn>
                <a:cxn ang="0">
                  <a:pos x="169" y="48"/>
                </a:cxn>
                <a:cxn ang="0">
                  <a:pos x="176" y="43"/>
                </a:cxn>
                <a:cxn ang="0">
                  <a:pos x="185" y="37"/>
                </a:cxn>
                <a:cxn ang="0">
                  <a:pos x="193" y="30"/>
                </a:cxn>
                <a:cxn ang="0">
                  <a:pos x="202" y="22"/>
                </a:cxn>
                <a:cxn ang="0">
                  <a:pos x="214" y="11"/>
                </a:cxn>
                <a:cxn ang="0">
                  <a:pos x="228" y="0"/>
                </a:cxn>
                <a:cxn ang="0">
                  <a:pos x="372" y="97"/>
                </a:cxn>
              </a:cxnLst>
              <a:rect l="0" t="0" r="r" b="b"/>
              <a:pathLst>
                <a:path w="372" h="357">
                  <a:moveTo>
                    <a:pt x="372" y="97"/>
                  </a:moveTo>
                  <a:lnTo>
                    <a:pt x="232" y="357"/>
                  </a:lnTo>
                  <a:lnTo>
                    <a:pt x="60" y="298"/>
                  </a:lnTo>
                  <a:lnTo>
                    <a:pt x="64" y="285"/>
                  </a:lnTo>
                  <a:lnTo>
                    <a:pt x="67" y="274"/>
                  </a:lnTo>
                  <a:lnTo>
                    <a:pt x="71" y="265"/>
                  </a:lnTo>
                  <a:lnTo>
                    <a:pt x="72" y="257"/>
                  </a:lnTo>
                  <a:lnTo>
                    <a:pt x="73" y="248"/>
                  </a:lnTo>
                  <a:lnTo>
                    <a:pt x="73" y="240"/>
                  </a:lnTo>
                  <a:lnTo>
                    <a:pt x="72" y="234"/>
                  </a:lnTo>
                  <a:lnTo>
                    <a:pt x="70" y="227"/>
                  </a:lnTo>
                  <a:lnTo>
                    <a:pt x="65" y="221"/>
                  </a:lnTo>
                  <a:lnTo>
                    <a:pt x="60" y="215"/>
                  </a:lnTo>
                  <a:lnTo>
                    <a:pt x="54" y="209"/>
                  </a:lnTo>
                  <a:lnTo>
                    <a:pt x="46" y="204"/>
                  </a:lnTo>
                  <a:lnTo>
                    <a:pt x="37" y="198"/>
                  </a:lnTo>
                  <a:lnTo>
                    <a:pt x="27" y="192"/>
                  </a:lnTo>
                  <a:lnTo>
                    <a:pt x="13" y="186"/>
                  </a:lnTo>
                  <a:lnTo>
                    <a:pt x="0" y="180"/>
                  </a:lnTo>
                  <a:lnTo>
                    <a:pt x="64" y="34"/>
                  </a:lnTo>
                  <a:lnTo>
                    <a:pt x="82" y="38"/>
                  </a:lnTo>
                  <a:lnTo>
                    <a:pt x="96" y="43"/>
                  </a:lnTo>
                  <a:lnTo>
                    <a:pt x="110" y="48"/>
                  </a:lnTo>
                  <a:lnTo>
                    <a:pt x="121" y="50"/>
                  </a:lnTo>
                  <a:lnTo>
                    <a:pt x="132" y="53"/>
                  </a:lnTo>
                  <a:lnTo>
                    <a:pt x="140" y="54"/>
                  </a:lnTo>
                  <a:lnTo>
                    <a:pt x="149" y="54"/>
                  </a:lnTo>
                  <a:lnTo>
                    <a:pt x="156" y="53"/>
                  </a:lnTo>
                  <a:lnTo>
                    <a:pt x="162" y="50"/>
                  </a:lnTo>
                  <a:lnTo>
                    <a:pt x="169" y="48"/>
                  </a:lnTo>
                  <a:lnTo>
                    <a:pt x="176" y="43"/>
                  </a:lnTo>
                  <a:lnTo>
                    <a:pt x="185" y="37"/>
                  </a:lnTo>
                  <a:lnTo>
                    <a:pt x="193" y="30"/>
                  </a:lnTo>
                  <a:lnTo>
                    <a:pt x="202" y="22"/>
                  </a:lnTo>
                  <a:lnTo>
                    <a:pt x="214" y="11"/>
                  </a:lnTo>
                  <a:lnTo>
                    <a:pt x="228" y="0"/>
                  </a:lnTo>
                  <a:lnTo>
                    <a:pt x="372" y="9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7" name="Freeform 281"/>
            <p:cNvSpPr>
              <a:spLocks/>
            </p:cNvSpPr>
            <p:nvPr/>
          </p:nvSpPr>
          <p:spPr bwMode="auto">
            <a:xfrm>
              <a:off x="629" y="1976"/>
              <a:ext cx="59" cy="48"/>
            </a:xfrm>
            <a:custGeom>
              <a:avLst/>
              <a:gdLst/>
              <a:ahLst/>
              <a:cxnLst>
                <a:cxn ang="0">
                  <a:pos x="184" y="194"/>
                </a:cxn>
                <a:cxn ang="0">
                  <a:pos x="236" y="112"/>
                </a:cxn>
                <a:cxn ang="0">
                  <a:pos x="53" y="0"/>
                </a:cxn>
                <a:cxn ang="0">
                  <a:pos x="0" y="82"/>
                </a:cxn>
                <a:cxn ang="0">
                  <a:pos x="184" y="194"/>
                </a:cxn>
              </a:cxnLst>
              <a:rect l="0" t="0" r="r" b="b"/>
              <a:pathLst>
                <a:path w="236" h="194">
                  <a:moveTo>
                    <a:pt x="184" y="194"/>
                  </a:moveTo>
                  <a:lnTo>
                    <a:pt x="236" y="112"/>
                  </a:lnTo>
                  <a:lnTo>
                    <a:pt x="53" y="0"/>
                  </a:lnTo>
                  <a:lnTo>
                    <a:pt x="0" y="82"/>
                  </a:lnTo>
                  <a:lnTo>
                    <a:pt x="184" y="19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8" name="Freeform 282"/>
            <p:cNvSpPr>
              <a:spLocks/>
            </p:cNvSpPr>
            <p:nvPr/>
          </p:nvSpPr>
          <p:spPr bwMode="auto">
            <a:xfrm>
              <a:off x="556" y="1987"/>
              <a:ext cx="47" cy="58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87" y="229"/>
                </a:cxn>
                <a:cxn ang="0">
                  <a:pos x="186" y="39"/>
                </a:cxn>
                <a:cxn ang="0">
                  <a:pos x="98" y="0"/>
                </a:cxn>
                <a:cxn ang="0">
                  <a:pos x="0" y="189"/>
                </a:cxn>
              </a:cxnLst>
              <a:rect l="0" t="0" r="r" b="b"/>
              <a:pathLst>
                <a:path w="186" h="229">
                  <a:moveTo>
                    <a:pt x="0" y="189"/>
                  </a:moveTo>
                  <a:lnTo>
                    <a:pt x="87" y="229"/>
                  </a:lnTo>
                  <a:lnTo>
                    <a:pt x="186" y="39"/>
                  </a:lnTo>
                  <a:lnTo>
                    <a:pt x="9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9" name="Freeform 283"/>
            <p:cNvSpPr>
              <a:spLocks/>
            </p:cNvSpPr>
            <p:nvPr/>
          </p:nvSpPr>
          <p:spPr bwMode="auto">
            <a:xfrm>
              <a:off x="586" y="2066"/>
              <a:ext cx="58" cy="38"/>
            </a:xfrm>
            <a:custGeom>
              <a:avLst/>
              <a:gdLst/>
              <a:ahLst/>
              <a:cxnLst>
                <a:cxn ang="0">
                  <a:pos x="206" y="149"/>
                </a:cxn>
                <a:cxn ang="0">
                  <a:pos x="230" y="62"/>
                </a:cxn>
                <a:cxn ang="0">
                  <a:pos x="22" y="0"/>
                </a:cxn>
                <a:cxn ang="0">
                  <a:pos x="0" y="85"/>
                </a:cxn>
                <a:cxn ang="0">
                  <a:pos x="206" y="149"/>
                </a:cxn>
              </a:cxnLst>
              <a:rect l="0" t="0" r="r" b="b"/>
              <a:pathLst>
                <a:path w="230" h="149">
                  <a:moveTo>
                    <a:pt x="206" y="149"/>
                  </a:moveTo>
                  <a:lnTo>
                    <a:pt x="230" y="62"/>
                  </a:lnTo>
                  <a:lnTo>
                    <a:pt x="22" y="0"/>
                  </a:lnTo>
                  <a:lnTo>
                    <a:pt x="0" y="85"/>
                  </a:lnTo>
                  <a:lnTo>
                    <a:pt x="206" y="14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0" name="Freeform 284"/>
            <p:cNvSpPr>
              <a:spLocks/>
            </p:cNvSpPr>
            <p:nvPr/>
          </p:nvSpPr>
          <p:spPr bwMode="auto">
            <a:xfrm>
              <a:off x="756" y="2996"/>
              <a:ext cx="50" cy="2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86"/>
                </a:cxn>
                <a:cxn ang="0">
                  <a:pos x="196" y="83"/>
                </a:cxn>
                <a:cxn ang="0">
                  <a:pos x="195" y="0"/>
                </a:cxn>
                <a:cxn ang="0">
                  <a:pos x="0" y="2"/>
                </a:cxn>
              </a:cxnLst>
              <a:rect l="0" t="0" r="r" b="b"/>
              <a:pathLst>
                <a:path w="196" h="86">
                  <a:moveTo>
                    <a:pt x="0" y="2"/>
                  </a:moveTo>
                  <a:lnTo>
                    <a:pt x="1" y="86"/>
                  </a:lnTo>
                  <a:lnTo>
                    <a:pt x="196" y="83"/>
                  </a:lnTo>
                  <a:lnTo>
                    <a:pt x="19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1" name="Freeform 285"/>
            <p:cNvSpPr>
              <a:spLocks/>
            </p:cNvSpPr>
            <p:nvPr/>
          </p:nvSpPr>
          <p:spPr bwMode="auto">
            <a:xfrm>
              <a:off x="793" y="2996"/>
              <a:ext cx="1" cy="20"/>
            </a:xfrm>
            <a:custGeom>
              <a:avLst/>
              <a:gdLst/>
              <a:ahLst/>
              <a:cxnLst>
                <a:cxn ang="0">
                  <a:pos x="1" y="80"/>
                </a:cxn>
                <a:cxn ang="0">
                  <a:pos x="0" y="0"/>
                </a:cxn>
                <a:cxn ang="0">
                  <a:pos x="1" y="80"/>
                </a:cxn>
              </a:cxnLst>
              <a:rect l="0" t="0" r="r" b="b"/>
              <a:pathLst>
                <a:path w="1" h="80">
                  <a:moveTo>
                    <a:pt x="1" y="80"/>
                  </a:moveTo>
                  <a:lnTo>
                    <a:pt x="0" y="0"/>
                  </a:lnTo>
                  <a:lnTo>
                    <a:pt x="1" y="8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2" name="Freeform 286"/>
            <p:cNvSpPr>
              <a:spLocks/>
            </p:cNvSpPr>
            <p:nvPr/>
          </p:nvSpPr>
          <p:spPr bwMode="auto">
            <a:xfrm>
              <a:off x="767" y="2999"/>
              <a:ext cx="1" cy="19"/>
            </a:xfrm>
            <a:custGeom>
              <a:avLst/>
              <a:gdLst/>
              <a:ahLst/>
              <a:cxnLst>
                <a:cxn ang="0">
                  <a:pos x="1" y="77"/>
                </a:cxn>
                <a:cxn ang="0">
                  <a:pos x="0" y="0"/>
                </a:cxn>
                <a:cxn ang="0">
                  <a:pos x="1" y="77"/>
                </a:cxn>
              </a:cxnLst>
              <a:rect l="0" t="0" r="r" b="b"/>
              <a:pathLst>
                <a:path w="1" h="77">
                  <a:moveTo>
                    <a:pt x="1" y="77"/>
                  </a:moveTo>
                  <a:lnTo>
                    <a:pt x="0" y="0"/>
                  </a:lnTo>
                  <a:lnTo>
                    <a:pt x="1" y="7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3" name="Freeform 287"/>
            <p:cNvSpPr>
              <a:spLocks/>
            </p:cNvSpPr>
            <p:nvPr/>
          </p:nvSpPr>
          <p:spPr bwMode="auto">
            <a:xfrm>
              <a:off x="1475" y="2112"/>
              <a:ext cx="2432" cy="147"/>
            </a:xfrm>
            <a:custGeom>
              <a:avLst/>
              <a:gdLst/>
              <a:ahLst/>
              <a:cxnLst>
                <a:cxn ang="0">
                  <a:pos x="231" y="138"/>
                </a:cxn>
                <a:cxn ang="0">
                  <a:pos x="3" y="138"/>
                </a:cxn>
                <a:cxn ang="0">
                  <a:pos x="0" y="0"/>
                </a:cxn>
                <a:cxn ang="0">
                  <a:pos x="2432" y="0"/>
                </a:cxn>
                <a:cxn ang="0">
                  <a:pos x="2432" y="147"/>
                </a:cxn>
              </a:cxnLst>
              <a:rect l="0" t="0" r="r" b="b"/>
              <a:pathLst>
                <a:path w="2432" h="147">
                  <a:moveTo>
                    <a:pt x="231" y="138"/>
                  </a:moveTo>
                  <a:lnTo>
                    <a:pt x="3" y="138"/>
                  </a:lnTo>
                  <a:lnTo>
                    <a:pt x="0" y="0"/>
                  </a:lnTo>
                  <a:lnTo>
                    <a:pt x="2432" y="0"/>
                  </a:lnTo>
                  <a:lnTo>
                    <a:pt x="2432" y="147"/>
                  </a:lnTo>
                </a:path>
              </a:pathLst>
            </a:custGeom>
            <a:noFill/>
            <a:ln w="12700" cap="flat" cmpd="sng">
              <a:solidFill>
                <a:srgbClr val="080808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96950" y="379413"/>
            <a:ext cx="3155950" cy="5989637"/>
            <a:chOff x="628" y="239"/>
            <a:chExt cx="1988" cy="377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628" y="239"/>
              <a:ext cx="1988" cy="3773"/>
              <a:chOff x="628" y="239"/>
              <a:chExt cx="1988" cy="3773"/>
            </a:xfrm>
          </p:grpSpPr>
          <p:sp>
            <p:nvSpPr>
              <p:cNvPr id="26628" name="Freeform 4"/>
              <p:cNvSpPr>
                <a:spLocks/>
              </p:cNvSpPr>
              <p:nvPr/>
            </p:nvSpPr>
            <p:spPr bwMode="auto">
              <a:xfrm>
                <a:off x="993" y="367"/>
                <a:ext cx="1623" cy="2745"/>
              </a:xfrm>
              <a:custGeom>
                <a:avLst/>
                <a:gdLst/>
                <a:ahLst/>
                <a:cxnLst>
                  <a:cxn ang="0">
                    <a:pos x="7199" y="0"/>
                  </a:cxn>
                  <a:cxn ang="0">
                    <a:pos x="7199" y="335"/>
                  </a:cxn>
                  <a:cxn ang="0">
                    <a:pos x="8212" y="335"/>
                  </a:cxn>
                  <a:cxn ang="0">
                    <a:pos x="8212" y="479"/>
                  </a:cxn>
                  <a:cxn ang="0">
                    <a:pos x="9061" y="479"/>
                  </a:cxn>
                  <a:cxn ang="0">
                    <a:pos x="9061" y="1675"/>
                  </a:cxn>
                  <a:cxn ang="0">
                    <a:pos x="8212" y="1675"/>
                  </a:cxn>
                  <a:cxn ang="0">
                    <a:pos x="8212" y="13875"/>
                  </a:cxn>
                  <a:cxn ang="0">
                    <a:pos x="0" y="13875"/>
                  </a:cxn>
                  <a:cxn ang="0">
                    <a:pos x="0" y="2297"/>
                  </a:cxn>
                  <a:cxn ang="0">
                    <a:pos x="0" y="1005"/>
                  </a:cxn>
                  <a:cxn ang="0">
                    <a:pos x="0" y="335"/>
                  </a:cxn>
                  <a:cxn ang="0">
                    <a:pos x="850" y="335"/>
                  </a:cxn>
                  <a:cxn ang="0">
                    <a:pos x="850" y="0"/>
                  </a:cxn>
                </a:cxnLst>
                <a:rect l="0" t="0" r="r" b="b"/>
                <a:pathLst>
                  <a:path w="9061" h="13875">
                    <a:moveTo>
                      <a:pt x="7199" y="0"/>
                    </a:moveTo>
                    <a:lnTo>
                      <a:pt x="7199" y="335"/>
                    </a:lnTo>
                    <a:lnTo>
                      <a:pt x="8212" y="335"/>
                    </a:lnTo>
                    <a:lnTo>
                      <a:pt x="8212" y="479"/>
                    </a:lnTo>
                    <a:lnTo>
                      <a:pt x="9061" y="479"/>
                    </a:lnTo>
                    <a:lnTo>
                      <a:pt x="9061" y="1675"/>
                    </a:lnTo>
                    <a:lnTo>
                      <a:pt x="8212" y="1675"/>
                    </a:lnTo>
                    <a:lnTo>
                      <a:pt x="8212" y="13875"/>
                    </a:lnTo>
                    <a:lnTo>
                      <a:pt x="0" y="13875"/>
                    </a:lnTo>
                    <a:lnTo>
                      <a:pt x="0" y="2297"/>
                    </a:lnTo>
                    <a:lnTo>
                      <a:pt x="0" y="1005"/>
                    </a:lnTo>
                    <a:lnTo>
                      <a:pt x="0" y="335"/>
                    </a:lnTo>
                    <a:lnTo>
                      <a:pt x="850" y="335"/>
                    </a:lnTo>
                    <a:lnTo>
                      <a:pt x="850" y="0"/>
                    </a:lnTo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29" name="Rectangle 5"/>
              <p:cNvSpPr>
                <a:spLocks noChangeArrowheads="1"/>
              </p:cNvSpPr>
              <p:nvPr/>
            </p:nvSpPr>
            <p:spPr bwMode="auto">
              <a:xfrm>
                <a:off x="1087" y="982"/>
                <a:ext cx="231" cy="38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0" name="Rectangle 6"/>
              <p:cNvSpPr>
                <a:spLocks noChangeArrowheads="1"/>
              </p:cNvSpPr>
              <p:nvPr/>
            </p:nvSpPr>
            <p:spPr bwMode="auto">
              <a:xfrm>
                <a:off x="1429" y="982"/>
                <a:ext cx="231" cy="38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1" name="Rectangle 7"/>
              <p:cNvSpPr>
                <a:spLocks noChangeArrowheads="1"/>
              </p:cNvSpPr>
              <p:nvPr/>
            </p:nvSpPr>
            <p:spPr bwMode="auto">
              <a:xfrm>
                <a:off x="1772" y="982"/>
                <a:ext cx="231" cy="38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2" name="Rectangle 8"/>
              <p:cNvSpPr>
                <a:spLocks noChangeArrowheads="1"/>
              </p:cNvSpPr>
              <p:nvPr/>
            </p:nvSpPr>
            <p:spPr bwMode="auto">
              <a:xfrm>
                <a:off x="2464" y="992"/>
                <a:ext cx="51" cy="42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3" name="Rectangle 9"/>
              <p:cNvSpPr>
                <a:spLocks noChangeArrowheads="1"/>
              </p:cNvSpPr>
              <p:nvPr/>
            </p:nvSpPr>
            <p:spPr bwMode="auto">
              <a:xfrm>
                <a:off x="1096" y="1115"/>
                <a:ext cx="226" cy="2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4" name="Rectangle 10"/>
              <p:cNvSpPr>
                <a:spLocks noChangeArrowheads="1"/>
              </p:cNvSpPr>
              <p:nvPr/>
            </p:nvSpPr>
            <p:spPr bwMode="auto">
              <a:xfrm>
                <a:off x="1433" y="1115"/>
                <a:ext cx="227" cy="2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Rectangle 11"/>
              <p:cNvSpPr>
                <a:spLocks noChangeArrowheads="1"/>
              </p:cNvSpPr>
              <p:nvPr/>
            </p:nvSpPr>
            <p:spPr bwMode="auto">
              <a:xfrm>
                <a:off x="2126" y="1115"/>
                <a:ext cx="227" cy="2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6" name="Freeform 12"/>
              <p:cNvSpPr>
                <a:spLocks/>
              </p:cNvSpPr>
              <p:nvPr/>
            </p:nvSpPr>
            <p:spPr bwMode="auto">
              <a:xfrm>
                <a:off x="2003" y="980"/>
                <a:ext cx="1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h="47">
                    <a:moveTo>
                      <a:pt x="0" y="0"/>
                    </a:move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Freeform 13"/>
              <p:cNvSpPr>
                <a:spLocks/>
              </p:cNvSpPr>
              <p:nvPr/>
            </p:nvSpPr>
            <p:spPr bwMode="auto">
              <a:xfrm>
                <a:off x="1772" y="977"/>
                <a:ext cx="1" cy="10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0"/>
                  </a:cxn>
                  <a:cxn ang="0">
                    <a:pos x="0" y="47"/>
                  </a:cxn>
                </a:cxnLst>
                <a:rect l="0" t="0" r="r" b="b"/>
                <a:pathLst>
                  <a:path h="47">
                    <a:moveTo>
                      <a:pt x="0" y="47"/>
                    </a:move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Freeform 14"/>
              <p:cNvSpPr>
                <a:spLocks/>
              </p:cNvSpPr>
              <p:nvPr/>
            </p:nvSpPr>
            <p:spPr bwMode="auto">
              <a:xfrm>
                <a:off x="856" y="3112"/>
                <a:ext cx="1599" cy="900"/>
              </a:xfrm>
              <a:custGeom>
                <a:avLst/>
                <a:gdLst/>
                <a:ahLst/>
                <a:cxnLst>
                  <a:cxn ang="0">
                    <a:pos x="0" y="383"/>
                  </a:cxn>
                  <a:cxn ang="0">
                    <a:pos x="0" y="2560"/>
                  </a:cxn>
                  <a:cxn ang="0">
                    <a:pos x="2491" y="2554"/>
                  </a:cxn>
                  <a:cxn ang="0">
                    <a:pos x="3866" y="4544"/>
                  </a:cxn>
                  <a:cxn ang="0">
                    <a:pos x="6158" y="4544"/>
                  </a:cxn>
                  <a:cxn ang="0">
                    <a:pos x="8928" y="0"/>
                  </a:cxn>
                  <a:cxn ang="0">
                    <a:pos x="764" y="0"/>
                  </a:cxn>
                  <a:cxn ang="0">
                    <a:pos x="1033" y="395"/>
                  </a:cxn>
                  <a:cxn ang="0">
                    <a:pos x="0" y="383"/>
                  </a:cxn>
                </a:cxnLst>
                <a:rect l="0" t="0" r="r" b="b"/>
                <a:pathLst>
                  <a:path w="8928" h="4544">
                    <a:moveTo>
                      <a:pt x="0" y="383"/>
                    </a:moveTo>
                    <a:lnTo>
                      <a:pt x="0" y="2560"/>
                    </a:lnTo>
                    <a:lnTo>
                      <a:pt x="2491" y="2554"/>
                    </a:lnTo>
                    <a:lnTo>
                      <a:pt x="3866" y="4544"/>
                    </a:lnTo>
                    <a:lnTo>
                      <a:pt x="6158" y="4544"/>
                    </a:lnTo>
                    <a:lnTo>
                      <a:pt x="8928" y="0"/>
                    </a:lnTo>
                    <a:lnTo>
                      <a:pt x="764" y="0"/>
                    </a:lnTo>
                    <a:lnTo>
                      <a:pt x="1033" y="395"/>
                    </a:lnTo>
                    <a:lnTo>
                      <a:pt x="0" y="383"/>
                    </a:lnTo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15"/>
              <p:cNvSpPr>
                <a:spLocks/>
              </p:cNvSpPr>
              <p:nvPr/>
            </p:nvSpPr>
            <p:spPr bwMode="auto">
              <a:xfrm>
                <a:off x="1191" y="769"/>
                <a:ext cx="19" cy="1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83"/>
                  </a:cxn>
                  <a:cxn ang="0">
                    <a:pos x="2" y="74"/>
                  </a:cxn>
                  <a:cxn ang="0">
                    <a:pos x="4" y="66"/>
                  </a:cxn>
                  <a:cxn ang="0">
                    <a:pos x="7" y="56"/>
                  </a:cxn>
                  <a:cxn ang="0">
                    <a:pos x="12" y="48"/>
                  </a:cxn>
                  <a:cxn ang="0">
                    <a:pos x="17" y="41"/>
                  </a:cxn>
                  <a:cxn ang="0">
                    <a:pos x="23" y="34"/>
                  </a:cxn>
                  <a:cxn ang="0">
                    <a:pos x="30" y="27"/>
                  </a:cxn>
                  <a:cxn ang="0">
                    <a:pos x="37" y="21"/>
                  </a:cxn>
                  <a:cxn ang="0">
                    <a:pos x="45" y="15"/>
                  </a:cxn>
                  <a:cxn ang="0">
                    <a:pos x="53" y="11"/>
                  </a:cxn>
                  <a:cxn ang="0">
                    <a:pos x="62" y="7"/>
                  </a:cxn>
                  <a:cxn ang="0">
                    <a:pos x="72" y="4"/>
                  </a:cxn>
                  <a:cxn ang="0">
                    <a:pos x="81" y="1"/>
                  </a:cxn>
                  <a:cxn ang="0">
                    <a:pos x="91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4">
                    <a:moveTo>
                      <a:pt x="0" y="94"/>
                    </a:moveTo>
                    <a:lnTo>
                      <a:pt x="0" y="83"/>
                    </a:lnTo>
                    <a:lnTo>
                      <a:pt x="2" y="74"/>
                    </a:lnTo>
                    <a:lnTo>
                      <a:pt x="4" y="66"/>
                    </a:lnTo>
                    <a:lnTo>
                      <a:pt x="7" y="56"/>
                    </a:lnTo>
                    <a:lnTo>
                      <a:pt x="12" y="48"/>
                    </a:lnTo>
                    <a:lnTo>
                      <a:pt x="17" y="41"/>
                    </a:lnTo>
                    <a:lnTo>
                      <a:pt x="23" y="34"/>
                    </a:lnTo>
                    <a:lnTo>
                      <a:pt x="30" y="27"/>
                    </a:lnTo>
                    <a:lnTo>
                      <a:pt x="37" y="21"/>
                    </a:lnTo>
                    <a:lnTo>
                      <a:pt x="45" y="15"/>
                    </a:lnTo>
                    <a:lnTo>
                      <a:pt x="53" y="11"/>
                    </a:lnTo>
                    <a:lnTo>
                      <a:pt x="62" y="7"/>
                    </a:lnTo>
                    <a:lnTo>
                      <a:pt x="72" y="4"/>
                    </a:lnTo>
                    <a:lnTo>
                      <a:pt x="81" y="1"/>
                    </a:lnTo>
                    <a:lnTo>
                      <a:pt x="91" y="0"/>
                    </a:lnTo>
                    <a:lnTo>
                      <a:pt x="102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Freeform 16"/>
              <p:cNvSpPr>
                <a:spLocks/>
              </p:cNvSpPr>
              <p:nvPr/>
            </p:nvSpPr>
            <p:spPr bwMode="auto">
              <a:xfrm>
                <a:off x="1190" y="787"/>
                <a:ext cx="2" cy="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Freeform 17"/>
              <p:cNvSpPr>
                <a:spLocks/>
              </p:cNvSpPr>
              <p:nvPr/>
            </p:nvSpPr>
            <p:spPr bwMode="auto">
              <a:xfrm>
                <a:off x="1210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Freeform 18"/>
              <p:cNvSpPr>
                <a:spLocks/>
              </p:cNvSpPr>
              <p:nvPr/>
            </p:nvSpPr>
            <p:spPr bwMode="auto">
              <a:xfrm>
                <a:off x="1210" y="769"/>
                <a:ext cx="1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0"/>
                  </a:cxn>
                  <a:cxn ang="0">
                    <a:pos x="20" y="1"/>
                  </a:cxn>
                  <a:cxn ang="0">
                    <a:pos x="29" y="4"/>
                  </a:cxn>
                  <a:cxn ang="0">
                    <a:pos x="38" y="7"/>
                  </a:cxn>
                  <a:cxn ang="0">
                    <a:pos x="48" y="11"/>
                  </a:cxn>
                  <a:cxn ang="0">
                    <a:pos x="56" y="15"/>
                  </a:cxn>
                  <a:cxn ang="0">
                    <a:pos x="64" y="21"/>
                  </a:cxn>
                  <a:cxn ang="0">
                    <a:pos x="71" y="27"/>
                  </a:cxn>
                  <a:cxn ang="0">
                    <a:pos x="78" y="34"/>
                  </a:cxn>
                  <a:cxn ang="0">
                    <a:pos x="84" y="41"/>
                  </a:cxn>
                  <a:cxn ang="0">
                    <a:pos x="89" y="48"/>
                  </a:cxn>
                  <a:cxn ang="0">
                    <a:pos x="93" y="56"/>
                  </a:cxn>
                  <a:cxn ang="0">
                    <a:pos x="97" y="66"/>
                  </a:cxn>
                  <a:cxn ang="0">
                    <a:pos x="99" y="74"/>
                  </a:cxn>
                  <a:cxn ang="0">
                    <a:pos x="100" y="83"/>
                  </a:cxn>
                  <a:cxn ang="0">
                    <a:pos x="101" y="94"/>
                  </a:cxn>
                </a:cxnLst>
                <a:rect l="0" t="0" r="r" b="b"/>
                <a:pathLst>
                  <a:path w="101" h="94">
                    <a:moveTo>
                      <a:pt x="0" y="0"/>
                    </a:moveTo>
                    <a:lnTo>
                      <a:pt x="9" y="0"/>
                    </a:lnTo>
                    <a:lnTo>
                      <a:pt x="20" y="1"/>
                    </a:lnTo>
                    <a:lnTo>
                      <a:pt x="29" y="4"/>
                    </a:lnTo>
                    <a:lnTo>
                      <a:pt x="38" y="7"/>
                    </a:lnTo>
                    <a:lnTo>
                      <a:pt x="48" y="11"/>
                    </a:lnTo>
                    <a:lnTo>
                      <a:pt x="56" y="15"/>
                    </a:lnTo>
                    <a:lnTo>
                      <a:pt x="64" y="21"/>
                    </a:lnTo>
                    <a:lnTo>
                      <a:pt x="71" y="27"/>
                    </a:lnTo>
                    <a:lnTo>
                      <a:pt x="78" y="34"/>
                    </a:lnTo>
                    <a:lnTo>
                      <a:pt x="84" y="41"/>
                    </a:lnTo>
                    <a:lnTo>
                      <a:pt x="89" y="48"/>
                    </a:lnTo>
                    <a:lnTo>
                      <a:pt x="93" y="56"/>
                    </a:lnTo>
                    <a:lnTo>
                      <a:pt x="97" y="66"/>
                    </a:lnTo>
                    <a:lnTo>
                      <a:pt x="99" y="74"/>
                    </a:lnTo>
                    <a:lnTo>
                      <a:pt x="100" y="83"/>
                    </a:lnTo>
                    <a:lnTo>
                      <a:pt x="101" y="9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Freeform 19"/>
              <p:cNvSpPr>
                <a:spLocks/>
              </p:cNvSpPr>
              <p:nvPr/>
            </p:nvSpPr>
            <p:spPr bwMode="auto">
              <a:xfrm>
                <a:off x="1226" y="787"/>
                <a:ext cx="3" cy="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Freeform 20"/>
              <p:cNvSpPr>
                <a:spLocks/>
              </p:cNvSpPr>
              <p:nvPr/>
            </p:nvSpPr>
            <p:spPr bwMode="auto">
              <a:xfrm>
                <a:off x="1227" y="787"/>
                <a:ext cx="302" cy="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688" y="5"/>
                  </a:cxn>
                  <a:cxn ang="0">
                    <a:pos x="1688" y="0"/>
                  </a:cxn>
                </a:cxnLst>
                <a:rect l="0" t="0" r="r" b="b"/>
                <a:pathLst>
                  <a:path w="1688" h="5">
                    <a:moveTo>
                      <a:pt x="5" y="0"/>
                    </a:moveTo>
                    <a:lnTo>
                      <a:pt x="0" y="5"/>
                    </a:lnTo>
                    <a:lnTo>
                      <a:pt x="1688" y="5"/>
                    </a:lnTo>
                    <a:lnTo>
                      <a:pt x="1688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21"/>
              <p:cNvSpPr>
                <a:spLocks/>
              </p:cNvSpPr>
              <p:nvPr/>
            </p:nvSpPr>
            <p:spPr bwMode="auto">
              <a:xfrm>
                <a:off x="1529" y="769"/>
                <a:ext cx="18" cy="1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83"/>
                  </a:cxn>
                  <a:cxn ang="0">
                    <a:pos x="2" y="74"/>
                  </a:cxn>
                  <a:cxn ang="0">
                    <a:pos x="4" y="66"/>
                  </a:cxn>
                  <a:cxn ang="0">
                    <a:pos x="7" y="56"/>
                  </a:cxn>
                  <a:cxn ang="0">
                    <a:pos x="12" y="48"/>
                  </a:cxn>
                  <a:cxn ang="0">
                    <a:pos x="17" y="41"/>
                  </a:cxn>
                  <a:cxn ang="0">
                    <a:pos x="23" y="34"/>
                  </a:cxn>
                  <a:cxn ang="0">
                    <a:pos x="30" y="27"/>
                  </a:cxn>
                  <a:cxn ang="0">
                    <a:pos x="37" y="21"/>
                  </a:cxn>
                  <a:cxn ang="0">
                    <a:pos x="45" y="15"/>
                  </a:cxn>
                  <a:cxn ang="0">
                    <a:pos x="53" y="11"/>
                  </a:cxn>
                  <a:cxn ang="0">
                    <a:pos x="61" y="7"/>
                  </a:cxn>
                  <a:cxn ang="0">
                    <a:pos x="70" y="4"/>
                  </a:cxn>
                  <a:cxn ang="0">
                    <a:pos x="80" y="1"/>
                  </a:cxn>
                  <a:cxn ang="0">
                    <a:pos x="90" y="0"/>
                  </a:cxn>
                  <a:cxn ang="0">
                    <a:pos x="101" y="0"/>
                  </a:cxn>
                </a:cxnLst>
                <a:rect l="0" t="0" r="r" b="b"/>
                <a:pathLst>
                  <a:path w="101" h="94">
                    <a:moveTo>
                      <a:pt x="0" y="94"/>
                    </a:moveTo>
                    <a:lnTo>
                      <a:pt x="0" y="83"/>
                    </a:lnTo>
                    <a:lnTo>
                      <a:pt x="2" y="74"/>
                    </a:lnTo>
                    <a:lnTo>
                      <a:pt x="4" y="66"/>
                    </a:lnTo>
                    <a:lnTo>
                      <a:pt x="7" y="56"/>
                    </a:lnTo>
                    <a:lnTo>
                      <a:pt x="12" y="48"/>
                    </a:lnTo>
                    <a:lnTo>
                      <a:pt x="17" y="41"/>
                    </a:lnTo>
                    <a:lnTo>
                      <a:pt x="23" y="34"/>
                    </a:lnTo>
                    <a:lnTo>
                      <a:pt x="30" y="27"/>
                    </a:lnTo>
                    <a:lnTo>
                      <a:pt x="37" y="21"/>
                    </a:lnTo>
                    <a:lnTo>
                      <a:pt x="45" y="15"/>
                    </a:lnTo>
                    <a:lnTo>
                      <a:pt x="53" y="11"/>
                    </a:lnTo>
                    <a:lnTo>
                      <a:pt x="61" y="7"/>
                    </a:lnTo>
                    <a:lnTo>
                      <a:pt x="70" y="4"/>
                    </a:lnTo>
                    <a:lnTo>
                      <a:pt x="80" y="1"/>
                    </a:lnTo>
                    <a:lnTo>
                      <a:pt x="90" y="0"/>
                    </a:lnTo>
                    <a:lnTo>
                      <a:pt x="10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Freeform 22"/>
              <p:cNvSpPr>
                <a:spLocks/>
              </p:cNvSpPr>
              <p:nvPr/>
            </p:nvSpPr>
            <p:spPr bwMode="auto">
              <a:xfrm>
                <a:off x="1528" y="787"/>
                <a:ext cx="3" cy="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Freeform 23"/>
              <p:cNvSpPr>
                <a:spLocks/>
              </p:cNvSpPr>
              <p:nvPr/>
            </p:nvSpPr>
            <p:spPr bwMode="auto">
              <a:xfrm>
                <a:off x="1547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Freeform 24"/>
              <p:cNvSpPr>
                <a:spLocks/>
              </p:cNvSpPr>
              <p:nvPr/>
            </p:nvSpPr>
            <p:spPr bwMode="auto">
              <a:xfrm>
                <a:off x="1547" y="769"/>
                <a:ext cx="1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9" y="1"/>
                  </a:cxn>
                  <a:cxn ang="0">
                    <a:pos x="30" y="4"/>
                  </a:cxn>
                  <a:cxn ang="0">
                    <a:pos x="39" y="7"/>
                  </a:cxn>
                  <a:cxn ang="0">
                    <a:pos x="49" y="11"/>
                  </a:cxn>
                  <a:cxn ang="0">
                    <a:pos x="57" y="15"/>
                  </a:cxn>
                  <a:cxn ang="0">
                    <a:pos x="65" y="21"/>
                  </a:cxn>
                  <a:cxn ang="0">
                    <a:pos x="72" y="27"/>
                  </a:cxn>
                  <a:cxn ang="0">
                    <a:pos x="79" y="34"/>
                  </a:cxn>
                  <a:cxn ang="0">
                    <a:pos x="85" y="41"/>
                  </a:cxn>
                  <a:cxn ang="0">
                    <a:pos x="89" y="48"/>
                  </a:cxn>
                  <a:cxn ang="0">
                    <a:pos x="94" y="56"/>
                  </a:cxn>
                  <a:cxn ang="0">
                    <a:pos x="98" y="66"/>
                  </a:cxn>
                  <a:cxn ang="0">
                    <a:pos x="100" y="74"/>
                  </a:cxn>
                  <a:cxn ang="0">
                    <a:pos x="101" y="83"/>
                  </a:cxn>
                  <a:cxn ang="0">
                    <a:pos x="102" y="94"/>
                  </a:cxn>
                </a:cxnLst>
                <a:rect l="0" t="0" r="r" b="b"/>
                <a:pathLst>
                  <a:path w="102" h="94">
                    <a:moveTo>
                      <a:pt x="0" y="0"/>
                    </a:moveTo>
                    <a:lnTo>
                      <a:pt x="10" y="0"/>
                    </a:lnTo>
                    <a:lnTo>
                      <a:pt x="19" y="1"/>
                    </a:lnTo>
                    <a:lnTo>
                      <a:pt x="30" y="4"/>
                    </a:lnTo>
                    <a:lnTo>
                      <a:pt x="39" y="7"/>
                    </a:lnTo>
                    <a:lnTo>
                      <a:pt x="49" y="11"/>
                    </a:lnTo>
                    <a:lnTo>
                      <a:pt x="57" y="15"/>
                    </a:lnTo>
                    <a:lnTo>
                      <a:pt x="65" y="21"/>
                    </a:lnTo>
                    <a:lnTo>
                      <a:pt x="72" y="27"/>
                    </a:lnTo>
                    <a:lnTo>
                      <a:pt x="79" y="34"/>
                    </a:lnTo>
                    <a:lnTo>
                      <a:pt x="85" y="41"/>
                    </a:lnTo>
                    <a:lnTo>
                      <a:pt x="89" y="48"/>
                    </a:lnTo>
                    <a:lnTo>
                      <a:pt x="94" y="56"/>
                    </a:lnTo>
                    <a:lnTo>
                      <a:pt x="98" y="66"/>
                    </a:lnTo>
                    <a:lnTo>
                      <a:pt x="100" y="74"/>
                    </a:lnTo>
                    <a:lnTo>
                      <a:pt x="101" y="83"/>
                    </a:lnTo>
                    <a:lnTo>
                      <a:pt x="102" y="9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Freeform 25"/>
              <p:cNvSpPr>
                <a:spLocks/>
              </p:cNvSpPr>
              <p:nvPr/>
            </p:nvSpPr>
            <p:spPr bwMode="auto">
              <a:xfrm>
                <a:off x="1547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0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Freeform 26"/>
              <p:cNvSpPr>
                <a:spLocks/>
              </p:cNvSpPr>
              <p:nvPr/>
            </p:nvSpPr>
            <p:spPr bwMode="auto">
              <a:xfrm>
                <a:off x="1564" y="787"/>
                <a:ext cx="2" cy="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1" name="Freeform 27"/>
              <p:cNvSpPr>
                <a:spLocks/>
              </p:cNvSpPr>
              <p:nvPr/>
            </p:nvSpPr>
            <p:spPr bwMode="auto">
              <a:xfrm>
                <a:off x="1565" y="787"/>
                <a:ext cx="30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1682" y="5"/>
                  </a:cxn>
                  <a:cxn ang="0">
                    <a:pos x="1683" y="0"/>
                  </a:cxn>
                </a:cxnLst>
                <a:rect l="0" t="0" r="r" b="b"/>
                <a:pathLst>
                  <a:path w="1683" h="5">
                    <a:moveTo>
                      <a:pt x="0" y="0"/>
                    </a:moveTo>
                    <a:lnTo>
                      <a:pt x="0" y="5"/>
                    </a:lnTo>
                    <a:lnTo>
                      <a:pt x="1682" y="5"/>
                    </a:lnTo>
                    <a:lnTo>
                      <a:pt x="1683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Freeform 28"/>
              <p:cNvSpPr>
                <a:spLocks/>
              </p:cNvSpPr>
              <p:nvPr/>
            </p:nvSpPr>
            <p:spPr bwMode="auto">
              <a:xfrm>
                <a:off x="1867" y="769"/>
                <a:ext cx="17" cy="1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83"/>
                  </a:cxn>
                  <a:cxn ang="0">
                    <a:pos x="1" y="74"/>
                  </a:cxn>
                  <a:cxn ang="0">
                    <a:pos x="4" y="66"/>
                  </a:cxn>
                  <a:cxn ang="0">
                    <a:pos x="7" y="56"/>
                  </a:cxn>
                  <a:cxn ang="0">
                    <a:pos x="12" y="48"/>
                  </a:cxn>
                  <a:cxn ang="0">
                    <a:pos x="17" y="41"/>
                  </a:cxn>
                  <a:cxn ang="0">
                    <a:pos x="22" y="34"/>
                  </a:cxn>
                  <a:cxn ang="0">
                    <a:pos x="29" y="27"/>
                  </a:cxn>
                  <a:cxn ang="0">
                    <a:pos x="36" y="21"/>
                  </a:cxn>
                  <a:cxn ang="0">
                    <a:pos x="43" y="15"/>
                  </a:cxn>
                  <a:cxn ang="0">
                    <a:pos x="52" y="11"/>
                  </a:cxn>
                  <a:cxn ang="0">
                    <a:pos x="61" y="7"/>
                  </a:cxn>
                  <a:cxn ang="0">
                    <a:pos x="70" y="4"/>
                  </a:cxn>
                  <a:cxn ang="0">
                    <a:pos x="80" y="1"/>
                  </a:cxn>
                  <a:cxn ang="0">
                    <a:pos x="90" y="0"/>
                  </a:cxn>
                  <a:cxn ang="0">
                    <a:pos x="101" y="0"/>
                  </a:cxn>
                </a:cxnLst>
                <a:rect l="0" t="0" r="r" b="b"/>
                <a:pathLst>
                  <a:path w="101" h="94">
                    <a:moveTo>
                      <a:pt x="0" y="94"/>
                    </a:moveTo>
                    <a:lnTo>
                      <a:pt x="0" y="83"/>
                    </a:lnTo>
                    <a:lnTo>
                      <a:pt x="1" y="74"/>
                    </a:lnTo>
                    <a:lnTo>
                      <a:pt x="4" y="66"/>
                    </a:lnTo>
                    <a:lnTo>
                      <a:pt x="7" y="56"/>
                    </a:lnTo>
                    <a:lnTo>
                      <a:pt x="12" y="48"/>
                    </a:lnTo>
                    <a:lnTo>
                      <a:pt x="17" y="41"/>
                    </a:lnTo>
                    <a:lnTo>
                      <a:pt x="22" y="34"/>
                    </a:lnTo>
                    <a:lnTo>
                      <a:pt x="29" y="27"/>
                    </a:lnTo>
                    <a:lnTo>
                      <a:pt x="36" y="21"/>
                    </a:lnTo>
                    <a:lnTo>
                      <a:pt x="43" y="15"/>
                    </a:lnTo>
                    <a:lnTo>
                      <a:pt x="52" y="11"/>
                    </a:lnTo>
                    <a:lnTo>
                      <a:pt x="61" y="7"/>
                    </a:lnTo>
                    <a:lnTo>
                      <a:pt x="70" y="4"/>
                    </a:lnTo>
                    <a:lnTo>
                      <a:pt x="80" y="1"/>
                    </a:lnTo>
                    <a:lnTo>
                      <a:pt x="90" y="0"/>
                    </a:lnTo>
                    <a:lnTo>
                      <a:pt x="10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3" name="Freeform 29"/>
              <p:cNvSpPr>
                <a:spLocks/>
              </p:cNvSpPr>
              <p:nvPr/>
            </p:nvSpPr>
            <p:spPr bwMode="auto">
              <a:xfrm>
                <a:off x="1865" y="787"/>
                <a:ext cx="3" cy="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4" name="Freeform 30"/>
              <p:cNvSpPr>
                <a:spLocks/>
              </p:cNvSpPr>
              <p:nvPr/>
            </p:nvSpPr>
            <p:spPr bwMode="auto">
              <a:xfrm>
                <a:off x="1884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5" name="Freeform 31"/>
              <p:cNvSpPr>
                <a:spLocks/>
              </p:cNvSpPr>
              <p:nvPr/>
            </p:nvSpPr>
            <p:spPr bwMode="auto">
              <a:xfrm>
                <a:off x="1884" y="769"/>
                <a:ext cx="19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9" y="1"/>
                  </a:cxn>
                  <a:cxn ang="0">
                    <a:pos x="30" y="4"/>
                  </a:cxn>
                  <a:cxn ang="0">
                    <a:pos x="39" y="7"/>
                  </a:cxn>
                  <a:cxn ang="0">
                    <a:pos x="49" y="11"/>
                  </a:cxn>
                  <a:cxn ang="0">
                    <a:pos x="57" y="15"/>
                  </a:cxn>
                  <a:cxn ang="0">
                    <a:pos x="65" y="21"/>
                  </a:cxn>
                  <a:cxn ang="0">
                    <a:pos x="72" y="27"/>
                  </a:cxn>
                  <a:cxn ang="0">
                    <a:pos x="79" y="34"/>
                  </a:cxn>
                  <a:cxn ang="0">
                    <a:pos x="85" y="41"/>
                  </a:cxn>
                  <a:cxn ang="0">
                    <a:pos x="89" y="48"/>
                  </a:cxn>
                  <a:cxn ang="0">
                    <a:pos x="94" y="56"/>
                  </a:cxn>
                  <a:cxn ang="0">
                    <a:pos x="98" y="66"/>
                  </a:cxn>
                  <a:cxn ang="0">
                    <a:pos x="100" y="74"/>
                  </a:cxn>
                  <a:cxn ang="0">
                    <a:pos x="101" y="83"/>
                  </a:cxn>
                  <a:cxn ang="0">
                    <a:pos x="102" y="94"/>
                  </a:cxn>
                </a:cxnLst>
                <a:rect l="0" t="0" r="r" b="b"/>
                <a:pathLst>
                  <a:path w="102" h="94">
                    <a:moveTo>
                      <a:pt x="0" y="0"/>
                    </a:moveTo>
                    <a:lnTo>
                      <a:pt x="10" y="0"/>
                    </a:lnTo>
                    <a:lnTo>
                      <a:pt x="19" y="1"/>
                    </a:lnTo>
                    <a:lnTo>
                      <a:pt x="30" y="4"/>
                    </a:lnTo>
                    <a:lnTo>
                      <a:pt x="39" y="7"/>
                    </a:lnTo>
                    <a:lnTo>
                      <a:pt x="49" y="11"/>
                    </a:lnTo>
                    <a:lnTo>
                      <a:pt x="57" y="15"/>
                    </a:lnTo>
                    <a:lnTo>
                      <a:pt x="65" y="21"/>
                    </a:lnTo>
                    <a:lnTo>
                      <a:pt x="72" y="27"/>
                    </a:lnTo>
                    <a:lnTo>
                      <a:pt x="79" y="34"/>
                    </a:lnTo>
                    <a:lnTo>
                      <a:pt x="85" y="41"/>
                    </a:lnTo>
                    <a:lnTo>
                      <a:pt x="89" y="48"/>
                    </a:lnTo>
                    <a:lnTo>
                      <a:pt x="94" y="56"/>
                    </a:lnTo>
                    <a:lnTo>
                      <a:pt x="98" y="66"/>
                    </a:lnTo>
                    <a:lnTo>
                      <a:pt x="100" y="74"/>
                    </a:lnTo>
                    <a:lnTo>
                      <a:pt x="101" y="83"/>
                    </a:lnTo>
                    <a:lnTo>
                      <a:pt x="102" y="9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6" name="Freeform 32"/>
              <p:cNvSpPr>
                <a:spLocks/>
              </p:cNvSpPr>
              <p:nvPr/>
            </p:nvSpPr>
            <p:spPr bwMode="auto">
              <a:xfrm>
                <a:off x="1884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0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7" name="Freeform 33"/>
              <p:cNvSpPr>
                <a:spLocks/>
              </p:cNvSpPr>
              <p:nvPr/>
            </p:nvSpPr>
            <p:spPr bwMode="auto">
              <a:xfrm>
                <a:off x="1902" y="787"/>
                <a:ext cx="3" cy="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8" name="Freeform 34"/>
              <p:cNvSpPr>
                <a:spLocks/>
              </p:cNvSpPr>
              <p:nvPr/>
            </p:nvSpPr>
            <p:spPr bwMode="auto">
              <a:xfrm>
                <a:off x="1903" y="787"/>
                <a:ext cx="319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1779" y="5"/>
                  </a:cxn>
                  <a:cxn ang="0">
                    <a:pos x="1779" y="0"/>
                  </a:cxn>
                </a:cxnLst>
                <a:rect l="0" t="0" r="r" b="b"/>
                <a:pathLst>
                  <a:path w="1779" h="5">
                    <a:moveTo>
                      <a:pt x="0" y="0"/>
                    </a:moveTo>
                    <a:lnTo>
                      <a:pt x="4" y="5"/>
                    </a:lnTo>
                    <a:lnTo>
                      <a:pt x="1779" y="5"/>
                    </a:lnTo>
                    <a:lnTo>
                      <a:pt x="1779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9" name="Freeform 35"/>
              <p:cNvSpPr>
                <a:spLocks/>
              </p:cNvSpPr>
              <p:nvPr/>
            </p:nvSpPr>
            <p:spPr bwMode="auto">
              <a:xfrm>
                <a:off x="2222" y="769"/>
                <a:ext cx="18" cy="1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83"/>
                  </a:cxn>
                  <a:cxn ang="0">
                    <a:pos x="1" y="74"/>
                  </a:cxn>
                  <a:cxn ang="0">
                    <a:pos x="3" y="66"/>
                  </a:cxn>
                  <a:cxn ang="0">
                    <a:pos x="7" y="56"/>
                  </a:cxn>
                  <a:cxn ang="0">
                    <a:pos x="12" y="48"/>
                  </a:cxn>
                  <a:cxn ang="0">
                    <a:pos x="16" y="41"/>
                  </a:cxn>
                  <a:cxn ang="0">
                    <a:pos x="22" y="34"/>
                  </a:cxn>
                  <a:cxn ang="0">
                    <a:pos x="29" y="27"/>
                  </a:cxn>
                  <a:cxn ang="0">
                    <a:pos x="36" y="21"/>
                  </a:cxn>
                  <a:cxn ang="0">
                    <a:pos x="44" y="15"/>
                  </a:cxn>
                  <a:cxn ang="0">
                    <a:pos x="52" y="11"/>
                  </a:cxn>
                  <a:cxn ang="0">
                    <a:pos x="62" y="7"/>
                  </a:cxn>
                  <a:cxn ang="0">
                    <a:pos x="71" y="4"/>
                  </a:cxn>
                  <a:cxn ang="0">
                    <a:pos x="80" y="1"/>
                  </a:cxn>
                  <a:cxn ang="0">
                    <a:pos x="91" y="0"/>
                  </a:cxn>
                  <a:cxn ang="0">
                    <a:pos x="101" y="0"/>
                  </a:cxn>
                </a:cxnLst>
                <a:rect l="0" t="0" r="r" b="b"/>
                <a:pathLst>
                  <a:path w="101" h="94">
                    <a:moveTo>
                      <a:pt x="0" y="94"/>
                    </a:moveTo>
                    <a:lnTo>
                      <a:pt x="0" y="83"/>
                    </a:lnTo>
                    <a:lnTo>
                      <a:pt x="1" y="74"/>
                    </a:lnTo>
                    <a:lnTo>
                      <a:pt x="3" y="66"/>
                    </a:lnTo>
                    <a:lnTo>
                      <a:pt x="7" y="56"/>
                    </a:lnTo>
                    <a:lnTo>
                      <a:pt x="12" y="48"/>
                    </a:lnTo>
                    <a:lnTo>
                      <a:pt x="16" y="41"/>
                    </a:lnTo>
                    <a:lnTo>
                      <a:pt x="22" y="34"/>
                    </a:lnTo>
                    <a:lnTo>
                      <a:pt x="29" y="27"/>
                    </a:lnTo>
                    <a:lnTo>
                      <a:pt x="36" y="21"/>
                    </a:lnTo>
                    <a:lnTo>
                      <a:pt x="44" y="15"/>
                    </a:lnTo>
                    <a:lnTo>
                      <a:pt x="52" y="11"/>
                    </a:lnTo>
                    <a:lnTo>
                      <a:pt x="62" y="7"/>
                    </a:lnTo>
                    <a:lnTo>
                      <a:pt x="71" y="4"/>
                    </a:lnTo>
                    <a:lnTo>
                      <a:pt x="80" y="1"/>
                    </a:lnTo>
                    <a:lnTo>
                      <a:pt x="91" y="0"/>
                    </a:lnTo>
                    <a:lnTo>
                      <a:pt x="10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0" name="Freeform 36"/>
              <p:cNvSpPr>
                <a:spLocks/>
              </p:cNvSpPr>
              <p:nvPr/>
            </p:nvSpPr>
            <p:spPr bwMode="auto">
              <a:xfrm>
                <a:off x="2220" y="787"/>
                <a:ext cx="3" cy="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1" name="Freeform 37"/>
              <p:cNvSpPr>
                <a:spLocks/>
              </p:cNvSpPr>
              <p:nvPr/>
            </p:nvSpPr>
            <p:spPr bwMode="auto">
              <a:xfrm>
                <a:off x="2240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2" name="Freeform 38"/>
              <p:cNvSpPr>
                <a:spLocks/>
              </p:cNvSpPr>
              <p:nvPr/>
            </p:nvSpPr>
            <p:spPr bwMode="auto">
              <a:xfrm>
                <a:off x="2240" y="769"/>
                <a:ext cx="17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20" y="1"/>
                  </a:cxn>
                  <a:cxn ang="0">
                    <a:pos x="30" y="4"/>
                  </a:cxn>
                  <a:cxn ang="0">
                    <a:pos x="39" y="7"/>
                  </a:cxn>
                  <a:cxn ang="0">
                    <a:pos x="48" y="11"/>
                  </a:cxn>
                  <a:cxn ang="0">
                    <a:pos x="56" y="15"/>
                  </a:cxn>
                  <a:cxn ang="0">
                    <a:pos x="63" y="21"/>
                  </a:cxn>
                  <a:cxn ang="0">
                    <a:pos x="72" y="27"/>
                  </a:cxn>
                  <a:cxn ang="0">
                    <a:pos x="77" y="34"/>
                  </a:cxn>
                  <a:cxn ang="0">
                    <a:pos x="83" y="41"/>
                  </a:cxn>
                  <a:cxn ang="0">
                    <a:pos x="88" y="48"/>
                  </a:cxn>
                  <a:cxn ang="0">
                    <a:pos x="92" y="56"/>
                  </a:cxn>
                  <a:cxn ang="0">
                    <a:pos x="96" y="66"/>
                  </a:cxn>
                  <a:cxn ang="0">
                    <a:pos x="98" y="74"/>
                  </a:cxn>
                  <a:cxn ang="0">
                    <a:pos x="99" y="83"/>
                  </a:cxn>
                  <a:cxn ang="0">
                    <a:pos x="101" y="94"/>
                  </a:cxn>
                </a:cxnLst>
                <a:rect l="0" t="0" r="r" b="b"/>
                <a:pathLst>
                  <a:path w="101" h="94">
                    <a:moveTo>
                      <a:pt x="0" y="0"/>
                    </a:moveTo>
                    <a:lnTo>
                      <a:pt x="10" y="0"/>
                    </a:lnTo>
                    <a:lnTo>
                      <a:pt x="20" y="1"/>
                    </a:lnTo>
                    <a:lnTo>
                      <a:pt x="30" y="4"/>
                    </a:lnTo>
                    <a:lnTo>
                      <a:pt x="39" y="7"/>
                    </a:lnTo>
                    <a:lnTo>
                      <a:pt x="48" y="11"/>
                    </a:lnTo>
                    <a:lnTo>
                      <a:pt x="56" y="15"/>
                    </a:lnTo>
                    <a:lnTo>
                      <a:pt x="63" y="21"/>
                    </a:lnTo>
                    <a:lnTo>
                      <a:pt x="72" y="27"/>
                    </a:lnTo>
                    <a:lnTo>
                      <a:pt x="77" y="34"/>
                    </a:lnTo>
                    <a:lnTo>
                      <a:pt x="83" y="41"/>
                    </a:lnTo>
                    <a:lnTo>
                      <a:pt x="88" y="48"/>
                    </a:lnTo>
                    <a:lnTo>
                      <a:pt x="92" y="56"/>
                    </a:lnTo>
                    <a:lnTo>
                      <a:pt x="96" y="66"/>
                    </a:lnTo>
                    <a:lnTo>
                      <a:pt x="98" y="74"/>
                    </a:lnTo>
                    <a:lnTo>
                      <a:pt x="99" y="83"/>
                    </a:lnTo>
                    <a:lnTo>
                      <a:pt x="101" y="9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3" name="Freeform 39"/>
              <p:cNvSpPr>
                <a:spLocks/>
              </p:cNvSpPr>
              <p:nvPr/>
            </p:nvSpPr>
            <p:spPr bwMode="auto">
              <a:xfrm>
                <a:off x="2240" y="767"/>
                <a:ext cx="1" cy="4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0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4" name="Freeform 40"/>
              <p:cNvSpPr>
                <a:spLocks/>
              </p:cNvSpPr>
              <p:nvPr/>
            </p:nvSpPr>
            <p:spPr bwMode="auto">
              <a:xfrm>
                <a:off x="2256" y="787"/>
                <a:ext cx="3" cy="2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5" name="Freeform 41"/>
              <p:cNvSpPr>
                <a:spLocks/>
              </p:cNvSpPr>
              <p:nvPr/>
            </p:nvSpPr>
            <p:spPr bwMode="auto">
              <a:xfrm>
                <a:off x="2257" y="753"/>
                <a:ext cx="184" cy="36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3" y="178"/>
                  </a:cxn>
                  <a:cxn ang="0">
                    <a:pos x="758" y="178"/>
                  </a:cxn>
                  <a:cxn ang="0">
                    <a:pos x="1021" y="0"/>
                  </a:cxn>
                </a:cxnLst>
                <a:rect l="0" t="0" r="r" b="b"/>
                <a:pathLst>
                  <a:path w="1021" h="178">
                    <a:moveTo>
                      <a:pt x="0" y="173"/>
                    </a:moveTo>
                    <a:lnTo>
                      <a:pt x="3" y="178"/>
                    </a:lnTo>
                    <a:lnTo>
                      <a:pt x="758" y="178"/>
                    </a:lnTo>
                    <a:lnTo>
                      <a:pt x="1021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6" name="Rectangle 42"/>
              <p:cNvSpPr>
                <a:spLocks noChangeArrowheads="1"/>
              </p:cNvSpPr>
              <p:nvPr/>
            </p:nvSpPr>
            <p:spPr bwMode="auto">
              <a:xfrm>
                <a:off x="2436" y="748"/>
                <a:ext cx="24" cy="10"/>
              </a:xfrm>
              <a:prstGeom prst="rect">
                <a:avLst/>
              </a:prstGeom>
              <a:no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7" name="Freeform 43"/>
              <p:cNvSpPr>
                <a:spLocks/>
              </p:cNvSpPr>
              <p:nvPr/>
            </p:nvSpPr>
            <p:spPr bwMode="auto">
              <a:xfrm>
                <a:off x="2452" y="765"/>
                <a:ext cx="5" cy="7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3" y="34"/>
                  </a:cxn>
                  <a:cxn ang="0">
                    <a:pos x="7" y="34"/>
                  </a:cxn>
                  <a:cxn ang="0">
                    <a:pos x="10" y="33"/>
                  </a:cxn>
                  <a:cxn ang="0">
                    <a:pos x="13" y="32"/>
                  </a:cxn>
                  <a:cxn ang="0">
                    <a:pos x="16" y="30"/>
                  </a:cxn>
                  <a:cxn ang="0">
                    <a:pos x="19" y="28"/>
                  </a:cxn>
                  <a:cxn ang="0">
                    <a:pos x="22" y="27"/>
                  </a:cxn>
                  <a:cxn ang="0">
                    <a:pos x="24" y="25"/>
                  </a:cxn>
                  <a:cxn ang="0">
                    <a:pos x="27" y="22"/>
                  </a:cxn>
                  <a:cxn ang="0">
                    <a:pos x="28" y="19"/>
                  </a:cxn>
                  <a:cxn ang="0">
                    <a:pos x="30" y="16"/>
                  </a:cxn>
                  <a:cxn ang="0">
                    <a:pos x="31" y="13"/>
                  </a:cxn>
                  <a:cxn ang="0">
                    <a:pos x="33" y="11"/>
                  </a:cxn>
                  <a:cxn ang="0">
                    <a:pos x="34" y="7"/>
                  </a:cxn>
                  <a:cxn ang="0">
                    <a:pos x="34" y="4"/>
                  </a:cxn>
                  <a:cxn ang="0">
                    <a:pos x="35" y="0"/>
                  </a:cxn>
                </a:cxnLst>
                <a:rect l="0" t="0" r="r" b="b"/>
                <a:pathLst>
                  <a:path w="35" h="35">
                    <a:moveTo>
                      <a:pt x="0" y="35"/>
                    </a:moveTo>
                    <a:lnTo>
                      <a:pt x="3" y="34"/>
                    </a:lnTo>
                    <a:lnTo>
                      <a:pt x="7" y="34"/>
                    </a:lnTo>
                    <a:lnTo>
                      <a:pt x="10" y="33"/>
                    </a:lnTo>
                    <a:lnTo>
                      <a:pt x="13" y="32"/>
                    </a:lnTo>
                    <a:lnTo>
                      <a:pt x="16" y="30"/>
                    </a:lnTo>
                    <a:lnTo>
                      <a:pt x="19" y="28"/>
                    </a:lnTo>
                    <a:lnTo>
                      <a:pt x="22" y="27"/>
                    </a:lnTo>
                    <a:lnTo>
                      <a:pt x="24" y="25"/>
                    </a:lnTo>
                    <a:lnTo>
                      <a:pt x="27" y="22"/>
                    </a:lnTo>
                    <a:lnTo>
                      <a:pt x="28" y="19"/>
                    </a:lnTo>
                    <a:lnTo>
                      <a:pt x="30" y="16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4" y="7"/>
                    </a:lnTo>
                    <a:lnTo>
                      <a:pt x="34" y="4"/>
                    </a:lnTo>
                    <a:lnTo>
                      <a:pt x="35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8" name="Freeform 44"/>
              <p:cNvSpPr>
                <a:spLocks/>
              </p:cNvSpPr>
              <p:nvPr/>
            </p:nvSpPr>
            <p:spPr bwMode="auto">
              <a:xfrm>
                <a:off x="2452" y="771"/>
                <a:ext cx="1" cy="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9" name="Freeform 45"/>
              <p:cNvSpPr>
                <a:spLocks/>
              </p:cNvSpPr>
              <p:nvPr/>
            </p:nvSpPr>
            <p:spPr bwMode="auto">
              <a:xfrm>
                <a:off x="2457" y="765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0"/>
                  </a:cxn>
                  <a:cxn ang="0">
                    <a:pos x="0" y="0"/>
                  </a:cxn>
                </a:cxnLst>
                <a:rect l="0" t="0" r="r" b="b"/>
                <a:pathLst>
                  <a:path w="12">
                    <a:moveTo>
                      <a:pt x="0" y="0"/>
                    </a:move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0" name="Freeform 46"/>
              <p:cNvSpPr>
                <a:spLocks/>
              </p:cNvSpPr>
              <p:nvPr/>
            </p:nvSpPr>
            <p:spPr bwMode="auto">
              <a:xfrm>
                <a:off x="2452" y="758"/>
                <a:ext cx="5" cy="7"/>
              </a:xfrm>
              <a:custGeom>
                <a:avLst/>
                <a:gdLst/>
                <a:ahLst/>
                <a:cxnLst>
                  <a:cxn ang="0">
                    <a:pos x="35" y="35"/>
                  </a:cxn>
                  <a:cxn ang="0">
                    <a:pos x="34" y="30"/>
                  </a:cxn>
                  <a:cxn ang="0">
                    <a:pos x="34" y="27"/>
                  </a:cxn>
                  <a:cxn ang="0">
                    <a:pos x="33" y="23"/>
                  </a:cxn>
                  <a:cxn ang="0">
                    <a:pos x="31" y="21"/>
                  </a:cxn>
                  <a:cxn ang="0">
                    <a:pos x="30" y="17"/>
                  </a:cxn>
                  <a:cxn ang="0">
                    <a:pos x="28" y="15"/>
                  </a:cxn>
                  <a:cxn ang="0">
                    <a:pos x="27" y="12"/>
                  </a:cxn>
                  <a:cxn ang="0">
                    <a:pos x="24" y="9"/>
                  </a:cxn>
                  <a:cxn ang="0">
                    <a:pos x="22" y="7"/>
                  </a:cxn>
                  <a:cxn ang="0">
                    <a:pos x="19" y="6"/>
                  </a:cxn>
                  <a:cxn ang="0">
                    <a:pos x="16" y="3"/>
                  </a:cxn>
                  <a:cxn ang="0">
                    <a:pos x="13" y="2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5" h="35">
                    <a:moveTo>
                      <a:pt x="35" y="35"/>
                    </a:moveTo>
                    <a:lnTo>
                      <a:pt x="34" y="30"/>
                    </a:lnTo>
                    <a:lnTo>
                      <a:pt x="34" y="27"/>
                    </a:lnTo>
                    <a:lnTo>
                      <a:pt x="33" y="23"/>
                    </a:lnTo>
                    <a:lnTo>
                      <a:pt x="31" y="21"/>
                    </a:lnTo>
                    <a:lnTo>
                      <a:pt x="30" y="17"/>
                    </a:lnTo>
                    <a:lnTo>
                      <a:pt x="28" y="15"/>
                    </a:lnTo>
                    <a:lnTo>
                      <a:pt x="27" y="12"/>
                    </a:lnTo>
                    <a:lnTo>
                      <a:pt x="24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3"/>
                    </a:lnTo>
                    <a:lnTo>
                      <a:pt x="13" y="2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1" name="Freeform 47"/>
              <p:cNvSpPr>
                <a:spLocks/>
              </p:cNvSpPr>
              <p:nvPr/>
            </p:nvSpPr>
            <p:spPr bwMode="auto">
              <a:xfrm>
                <a:off x="2457" y="765"/>
                <a:ext cx="1" cy="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2" name="Freeform 48"/>
              <p:cNvSpPr>
                <a:spLocks/>
              </p:cNvSpPr>
              <p:nvPr/>
            </p:nvSpPr>
            <p:spPr bwMode="auto">
              <a:xfrm>
                <a:off x="2452" y="757"/>
                <a:ext cx="1" cy="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0"/>
                  </a:cxn>
                  <a:cxn ang="0">
                    <a:pos x="0" y="12"/>
                  </a:cxn>
                </a:cxnLst>
                <a:rect l="0" t="0" r="r" b="b"/>
                <a:pathLst>
                  <a:path h="12">
                    <a:moveTo>
                      <a:pt x="0" y="12"/>
                    </a:move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3" name="Freeform 49"/>
              <p:cNvSpPr>
                <a:spLocks/>
              </p:cNvSpPr>
              <p:nvPr/>
            </p:nvSpPr>
            <p:spPr bwMode="auto">
              <a:xfrm>
                <a:off x="2445" y="758"/>
                <a:ext cx="7" cy="7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0" y="0"/>
                  </a:cxn>
                  <a:cxn ang="0">
                    <a:pos x="27" y="0"/>
                  </a:cxn>
                  <a:cxn ang="0">
                    <a:pos x="23" y="1"/>
                  </a:cxn>
                  <a:cxn ang="0">
                    <a:pos x="21" y="2"/>
                  </a:cxn>
                  <a:cxn ang="0">
                    <a:pos x="17" y="3"/>
                  </a:cxn>
                  <a:cxn ang="0">
                    <a:pos x="15" y="6"/>
                  </a:cxn>
                  <a:cxn ang="0">
                    <a:pos x="12" y="7"/>
                  </a:cxn>
                  <a:cxn ang="0">
                    <a:pos x="9" y="9"/>
                  </a:cxn>
                  <a:cxn ang="0">
                    <a:pos x="7" y="12"/>
                  </a:cxn>
                  <a:cxn ang="0">
                    <a:pos x="6" y="15"/>
                  </a:cxn>
                  <a:cxn ang="0">
                    <a:pos x="3" y="17"/>
                  </a:cxn>
                  <a:cxn ang="0">
                    <a:pos x="2" y="21"/>
                  </a:cxn>
                  <a:cxn ang="0">
                    <a:pos x="1" y="23"/>
                  </a:cxn>
                  <a:cxn ang="0">
                    <a:pos x="0" y="27"/>
                  </a:cxn>
                  <a:cxn ang="0">
                    <a:pos x="0" y="30"/>
                  </a:cxn>
                  <a:cxn ang="0">
                    <a:pos x="0" y="35"/>
                  </a:cxn>
                </a:cxnLst>
                <a:rect l="0" t="0" r="r" b="b"/>
                <a:pathLst>
                  <a:path w="35" h="35">
                    <a:moveTo>
                      <a:pt x="35" y="0"/>
                    </a:moveTo>
                    <a:lnTo>
                      <a:pt x="30" y="0"/>
                    </a:lnTo>
                    <a:lnTo>
                      <a:pt x="27" y="0"/>
                    </a:lnTo>
                    <a:lnTo>
                      <a:pt x="23" y="1"/>
                    </a:lnTo>
                    <a:lnTo>
                      <a:pt x="21" y="2"/>
                    </a:lnTo>
                    <a:lnTo>
                      <a:pt x="17" y="3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6" y="15"/>
                    </a:lnTo>
                    <a:lnTo>
                      <a:pt x="3" y="17"/>
                    </a:lnTo>
                    <a:lnTo>
                      <a:pt x="2" y="21"/>
                    </a:lnTo>
                    <a:lnTo>
                      <a:pt x="1" y="23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5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4" name="Freeform 50"/>
              <p:cNvSpPr>
                <a:spLocks/>
              </p:cNvSpPr>
              <p:nvPr/>
            </p:nvSpPr>
            <p:spPr bwMode="auto">
              <a:xfrm>
                <a:off x="2452" y="757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h="12">
                    <a:moveTo>
                      <a:pt x="0" y="0"/>
                    </a:move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5" name="Freeform 51"/>
              <p:cNvSpPr>
                <a:spLocks/>
              </p:cNvSpPr>
              <p:nvPr/>
            </p:nvSpPr>
            <p:spPr bwMode="auto">
              <a:xfrm>
                <a:off x="2444" y="765"/>
                <a:ext cx="2" cy="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6" name="Freeform 52"/>
              <p:cNvSpPr>
                <a:spLocks/>
              </p:cNvSpPr>
              <p:nvPr/>
            </p:nvSpPr>
            <p:spPr bwMode="auto">
              <a:xfrm>
                <a:off x="2445" y="765"/>
                <a:ext cx="7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1" y="11"/>
                  </a:cxn>
                  <a:cxn ang="0">
                    <a:pos x="2" y="13"/>
                  </a:cxn>
                  <a:cxn ang="0">
                    <a:pos x="3" y="16"/>
                  </a:cxn>
                  <a:cxn ang="0">
                    <a:pos x="6" y="19"/>
                  </a:cxn>
                  <a:cxn ang="0">
                    <a:pos x="7" y="22"/>
                  </a:cxn>
                  <a:cxn ang="0">
                    <a:pos x="9" y="25"/>
                  </a:cxn>
                  <a:cxn ang="0">
                    <a:pos x="12" y="27"/>
                  </a:cxn>
                  <a:cxn ang="0">
                    <a:pos x="15" y="28"/>
                  </a:cxn>
                  <a:cxn ang="0">
                    <a:pos x="17" y="30"/>
                  </a:cxn>
                  <a:cxn ang="0">
                    <a:pos x="21" y="32"/>
                  </a:cxn>
                  <a:cxn ang="0">
                    <a:pos x="23" y="33"/>
                  </a:cxn>
                  <a:cxn ang="0">
                    <a:pos x="27" y="34"/>
                  </a:cxn>
                  <a:cxn ang="0">
                    <a:pos x="30" y="34"/>
                  </a:cxn>
                  <a:cxn ang="0">
                    <a:pos x="35" y="35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1" y="11"/>
                    </a:lnTo>
                    <a:lnTo>
                      <a:pt x="2" y="13"/>
                    </a:lnTo>
                    <a:lnTo>
                      <a:pt x="3" y="16"/>
                    </a:lnTo>
                    <a:lnTo>
                      <a:pt x="6" y="19"/>
                    </a:lnTo>
                    <a:lnTo>
                      <a:pt x="7" y="22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5" y="28"/>
                    </a:lnTo>
                    <a:lnTo>
                      <a:pt x="17" y="30"/>
                    </a:lnTo>
                    <a:lnTo>
                      <a:pt x="21" y="32"/>
                    </a:lnTo>
                    <a:lnTo>
                      <a:pt x="23" y="33"/>
                    </a:lnTo>
                    <a:lnTo>
                      <a:pt x="27" y="34"/>
                    </a:lnTo>
                    <a:lnTo>
                      <a:pt x="30" y="34"/>
                    </a:lnTo>
                    <a:lnTo>
                      <a:pt x="35" y="35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7" name="Freeform 53"/>
              <p:cNvSpPr>
                <a:spLocks/>
              </p:cNvSpPr>
              <p:nvPr/>
            </p:nvSpPr>
            <p:spPr bwMode="auto">
              <a:xfrm>
                <a:off x="2444" y="765"/>
                <a:ext cx="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0"/>
                  </a:cxn>
                  <a:cxn ang="0">
                    <a:pos x="0" y="0"/>
                  </a:cxn>
                </a:cxnLst>
                <a:rect l="0" t="0" r="r" b="b"/>
                <a:pathLst>
                  <a:path w="12">
                    <a:moveTo>
                      <a:pt x="0" y="0"/>
                    </a:move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8" name="Freeform 54"/>
              <p:cNvSpPr>
                <a:spLocks/>
              </p:cNvSpPr>
              <p:nvPr/>
            </p:nvSpPr>
            <p:spPr bwMode="auto">
              <a:xfrm>
                <a:off x="2452" y="77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h="12">
                    <a:moveTo>
                      <a:pt x="0" y="0"/>
                    </a:move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9" name="Rectangle 55"/>
              <p:cNvSpPr>
                <a:spLocks noChangeArrowheads="1"/>
              </p:cNvSpPr>
              <p:nvPr/>
            </p:nvSpPr>
            <p:spPr bwMode="auto">
              <a:xfrm>
                <a:off x="2444" y="773"/>
                <a:ext cx="20" cy="6"/>
              </a:xfrm>
              <a:prstGeom prst="rect">
                <a:avLst/>
              </a:prstGeom>
              <a:noFill/>
              <a:ln w="476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0" name="Rectangle 56"/>
              <p:cNvSpPr>
                <a:spLocks noChangeArrowheads="1"/>
              </p:cNvSpPr>
              <p:nvPr/>
            </p:nvSpPr>
            <p:spPr bwMode="auto">
              <a:xfrm>
                <a:off x="1171" y="3167"/>
                <a:ext cx="17" cy="95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1" name="Rectangle 57"/>
              <p:cNvSpPr>
                <a:spLocks noChangeArrowheads="1"/>
              </p:cNvSpPr>
              <p:nvPr/>
            </p:nvSpPr>
            <p:spPr bwMode="auto">
              <a:xfrm>
                <a:off x="1363" y="3234"/>
                <a:ext cx="16" cy="95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2" name="Rectangle 58"/>
              <p:cNvSpPr>
                <a:spLocks noChangeArrowheads="1"/>
              </p:cNvSpPr>
              <p:nvPr/>
            </p:nvSpPr>
            <p:spPr bwMode="auto">
              <a:xfrm>
                <a:off x="1552" y="3309"/>
                <a:ext cx="18" cy="95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3" name="Rectangle 59"/>
              <p:cNvSpPr>
                <a:spLocks noChangeArrowheads="1"/>
              </p:cNvSpPr>
              <p:nvPr/>
            </p:nvSpPr>
            <p:spPr bwMode="auto">
              <a:xfrm>
                <a:off x="1724" y="3376"/>
                <a:ext cx="17" cy="95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4" name="Rectangle 60"/>
              <p:cNvSpPr>
                <a:spLocks noChangeArrowheads="1"/>
              </p:cNvSpPr>
              <p:nvPr/>
            </p:nvSpPr>
            <p:spPr bwMode="auto">
              <a:xfrm>
                <a:off x="1902" y="3437"/>
                <a:ext cx="18" cy="94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5" name="Rectangle 61"/>
              <p:cNvSpPr>
                <a:spLocks noChangeArrowheads="1"/>
              </p:cNvSpPr>
              <p:nvPr/>
            </p:nvSpPr>
            <p:spPr bwMode="auto">
              <a:xfrm>
                <a:off x="2073" y="3503"/>
                <a:ext cx="17" cy="94"/>
              </a:xfrm>
              <a:prstGeom prst="rect">
                <a:avLst/>
              </a:prstGeom>
              <a:solidFill>
                <a:schemeClr val="tx2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" name="Group 62"/>
              <p:cNvGrpSpPr>
                <a:grpSpLocks/>
              </p:cNvGrpSpPr>
              <p:nvPr/>
            </p:nvGrpSpPr>
            <p:grpSpPr bwMode="auto">
              <a:xfrm>
                <a:off x="628" y="584"/>
                <a:ext cx="1816" cy="455"/>
                <a:chOff x="615" y="530"/>
                <a:chExt cx="1690" cy="383"/>
              </a:xfrm>
            </p:grpSpPr>
            <p:grpSp>
              <p:nvGrpSpPr>
                <p:cNvPr id="5" name="Group 63"/>
                <p:cNvGrpSpPr>
                  <a:grpSpLocks/>
                </p:cNvGrpSpPr>
                <p:nvPr/>
              </p:nvGrpSpPr>
              <p:grpSpPr bwMode="auto">
                <a:xfrm>
                  <a:off x="860" y="639"/>
                  <a:ext cx="1445" cy="78"/>
                  <a:chOff x="2089" y="1157"/>
                  <a:chExt cx="1445" cy="78"/>
                </a:xfrm>
              </p:grpSpPr>
              <p:sp>
                <p:nvSpPr>
                  <p:cNvPr id="26688" name="Freeform 64"/>
                  <p:cNvSpPr>
                    <a:spLocks/>
                  </p:cNvSpPr>
                  <p:nvPr/>
                </p:nvSpPr>
                <p:spPr bwMode="auto">
                  <a:xfrm>
                    <a:off x="2089" y="1157"/>
                    <a:ext cx="1445" cy="64"/>
                  </a:xfrm>
                  <a:custGeom>
                    <a:avLst/>
                    <a:gdLst/>
                    <a:ahLst/>
                    <a:cxnLst>
                      <a:cxn ang="0">
                        <a:pos x="1445" y="34"/>
                      </a:cxn>
                      <a:cxn ang="0">
                        <a:pos x="1401" y="0"/>
                      </a:cxn>
                      <a:cxn ang="0">
                        <a:pos x="0" y="0"/>
                      </a:cxn>
                      <a:cxn ang="0">
                        <a:pos x="0" y="64"/>
                      </a:cxn>
                      <a:cxn ang="0">
                        <a:pos x="280" y="63"/>
                      </a:cxn>
                      <a:cxn ang="0">
                        <a:pos x="1398" y="62"/>
                      </a:cxn>
                    </a:cxnLst>
                    <a:rect l="0" t="0" r="r" b="b"/>
                    <a:pathLst>
                      <a:path w="1445" h="64">
                        <a:moveTo>
                          <a:pt x="1445" y="34"/>
                        </a:moveTo>
                        <a:lnTo>
                          <a:pt x="1401" y="0"/>
                        </a:lnTo>
                        <a:lnTo>
                          <a:pt x="0" y="0"/>
                        </a:lnTo>
                        <a:lnTo>
                          <a:pt x="0" y="64"/>
                        </a:lnTo>
                        <a:lnTo>
                          <a:pt x="280" y="63"/>
                        </a:lnTo>
                        <a:lnTo>
                          <a:pt x="1398" y="62"/>
                        </a:lnTo>
                      </a:path>
                    </a:pathLst>
                  </a:custGeom>
                  <a:solidFill>
                    <a:srgbClr val="969696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89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2374" y="1206"/>
                    <a:ext cx="29" cy="2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0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2685" y="1204"/>
                    <a:ext cx="29" cy="2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1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2999" y="1204"/>
                    <a:ext cx="29" cy="2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2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330" y="1204"/>
                    <a:ext cx="29" cy="2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0">
                    <a:noFill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69"/>
                <p:cNvGrpSpPr>
                  <a:grpSpLocks/>
                </p:cNvGrpSpPr>
                <p:nvPr/>
              </p:nvGrpSpPr>
              <p:grpSpPr bwMode="auto">
                <a:xfrm>
                  <a:off x="615" y="530"/>
                  <a:ext cx="339" cy="383"/>
                  <a:chOff x="615" y="530"/>
                  <a:chExt cx="339" cy="383"/>
                </a:xfrm>
              </p:grpSpPr>
              <p:sp>
                <p:nvSpPr>
                  <p:cNvPr id="26694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834" y="883"/>
                    <a:ext cx="22" cy="12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5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907" y="877"/>
                    <a:ext cx="47" cy="36"/>
                  </a:xfrm>
                  <a:prstGeom prst="rect">
                    <a:avLst/>
                  </a:prstGeom>
                  <a:noFill/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6" name="Freeform 72"/>
                  <p:cNvSpPr>
                    <a:spLocks/>
                  </p:cNvSpPr>
                  <p:nvPr/>
                </p:nvSpPr>
                <p:spPr bwMode="auto">
                  <a:xfrm>
                    <a:off x="834" y="865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7">
                        <a:moveTo>
                          <a:pt x="0" y="0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7" name="Freeform 73"/>
                  <p:cNvSpPr>
                    <a:spLocks/>
                  </p:cNvSpPr>
                  <p:nvPr/>
                </p:nvSpPr>
                <p:spPr bwMode="auto">
                  <a:xfrm>
                    <a:off x="765" y="796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7">
                        <a:moveTo>
                          <a:pt x="0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8" name="Freeform 74"/>
                  <p:cNvSpPr>
                    <a:spLocks/>
                  </p:cNvSpPr>
                  <p:nvPr/>
                </p:nvSpPr>
                <p:spPr bwMode="auto">
                  <a:xfrm>
                    <a:off x="765" y="796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17" y="0"/>
                      </a:cxn>
                      <a:cxn ang="0">
                        <a:pos x="0" y="0"/>
                      </a:cxn>
                      <a:cxn ang="0">
                        <a:pos x="17" y="0"/>
                      </a:cxn>
                    </a:cxnLst>
                    <a:rect l="0" t="0" r="r" b="b"/>
                    <a:pathLst>
                      <a:path w="17">
                        <a:moveTo>
                          <a:pt x="17" y="0"/>
                        </a:moveTo>
                        <a:lnTo>
                          <a:pt x="0" y="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9" name="Freeform 75"/>
                  <p:cNvSpPr>
                    <a:spLocks/>
                  </p:cNvSpPr>
                  <p:nvPr/>
                </p:nvSpPr>
                <p:spPr bwMode="auto">
                  <a:xfrm>
                    <a:off x="834" y="724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18">
                        <a:moveTo>
                          <a:pt x="0" y="0"/>
                        </a:move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0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626"/>
                    <a:ext cx="87" cy="8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1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885" y="702"/>
                    <a:ext cx="14" cy="24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2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885" y="584"/>
                    <a:ext cx="14" cy="54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3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770" y="580"/>
                    <a:ext cx="129" cy="4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4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750" y="586"/>
                    <a:ext cx="22" cy="12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5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748" y="666"/>
                    <a:ext cx="22" cy="12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6" name="Freeform 82"/>
                  <p:cNvSpPr>
                    <a:spLocks/>
                  </p:cNvSpPr>
                  <p:nvPr/>
                </p:nvSpPr>
                <p:spPr bwMode="auto">
                  <a:xfrm>
                    <a:off x="741" y="599"/>
                    <a:ext cx="17" cy="19"/>
                  </a:xfrm>
                  <a:custGeom>
                    <a:avLst/>
                    <a:gdLst/>
                    <a:ahLst/>
                    <a:cxnLst>
                      <a:cxn ang="0">
                        <a:pos x="100" y="0"/>
                      </a:cxn>
                      <a:cxn ang="0">
                        <a:pos x="99" y="11"/>
                      </a:cxn>
                      <a:cxn ang="0">
                        <a:pos x="97" y="21"/>
                      </a:cxn>
                      <a:cxn ang="0">
                        <a:pos x="95" y="31"/>
                      </a:cxn>
                      <a:cxn ang="0">
                        <a:pos x="91" y="40"/>
                      </a:cxn>
                      <a:cxn ang="0">
                        <a:pos x="86" y="47"/>
                      </a:cxn>
                      <a:cxn ang="0">
                        <a:pos x="81" y="54"/>
                      </a:cxn>
                      <a:cxn ang="0">
                        <a:pos x="74" y="61"/>
                      </a:cxn>
                      <a:cxn ang="0">
                        <a:pos x="68" y="67"/>
                      </a:cxn>
                      <a:cxn ang="0">
                        <a:pos x="60" y="73"/>
                      </a:cxn>
                      <a:cxn ang="0">
                        <a:pos x="51" y="79"/>
                      </a:cxn>
                      <a:cxn ang="0">
                        <a:pos x="43" y="83"/>
                      </a:cxn>
                      <a:cxn ang="0">
                        <a:pos x="35" y="89"/>
                      </a:cxn>
                      <a:cxn ang="0">
                        <a:pos x="26" y="94"/>
                      </a:cxn>
                      <a:cxn ang="0">
                        <a:pos x="18" y="100"/>
                      </a:cxn>
                      <a:cxn ang="0">
                        <a:pos x="8" y="104"/>
                      </a:cxn>
                      <a:cxn ang="0">
                        <a:pos x="0" y="111"/>
                      </a:cxn>
                    </a:cxnLst>
                    <a:rect l="0" t="0" r="r" b="b"/>
                    <a:pathLst>
                      <a:path w="100" h="111">
                        <a:moveTo>
                          <a:pt x="100" y="0"/>
                        </a:moveTo>
                        <a:lnTo>
                          <a:pt x="99" y="11"/>
                        </a:lnTo>
                        <a:lnTo>
                          <a:pt x="97" y="21"/>
                        </a:lnTo>
                        <a:lnTo>
                          <a:pt x="95" y="31"/>
                        </a:lnTo>
                        <a:lnTo>
                          <a:pt x="91" y="40"/>
                        </a:lnTo>
                        <a:lnTo>
                          <a:pt x="86" y="47"/>
                        </a:lnTo>
                        <a:lnTo>
                          <a:pt x="81" y="54"/>
                        </a:lnTo>
                        <a:lnTo>
                          <a:pt x="74" y="61"/>
                        </a:lnTo>
                        <a:lnTo>
                          <a:pt x="68" y="67"/>
                        </a:lnTo>
                        <a:lnTo>
                          <a:pt x="60" y="73"/>
                        </a:lnTo>
                        <a:lnTo>
                          <a:pt x="51" y="79"/>
                        </a:lnTo>
                        <a:lnTo>
                          <a:pt x="43" y="83"/>
                        </a:lnTo>
                        <a:lnTo>
                          <a:pt x="35" y="89"/>
                        </a:lnTo>
                        <a:lnTo>
                          <a:pt x="26" y="94"/>
                        </a:lnTo>
                        <a:lnTo>
                          <a:pt x="18" y="100"/>
                        </a:lnTo>
                        <a:lnTo>
                          <a:pt x="8" y="104"/>
                        </a:lnTo>
                        <a:lnTo>
                          <a:pt x="0" y="111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7" name="Freeform 83"/>
                  <p:cNvSpPr>
                    <a:spLocks/>
                  </p:cNvSpPr>
                  <p:nvPr/>
                </p:nvSpPr>
                <p:spPr bwMode="auto">
                  <a:xfrm>
                    <a:off x="757" y="599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7">
                        <a:moveTo>
                          <a:pt x="0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8" name="Freeform 84"/>
                  <p:cNvSpPr>
                    <a:spLocks/>
                  </p:cNvSpPr>
                  <p:nvPr/>
                </p:nvSpPr>
                <p:spPr bwMode="auto">
                  <a:xfrm>
                    <a:off x="740" y="617"/>
                    <a:ext cx="2" cy="2"/>
                  </a:xfrm>
                  <a:custGeom>
                    <a:avLst/>
                    <a:gdLst/>
                    <a:ahLst/>
                    <a:cxnLst>
                      <a:cxn ang="0">
                        <a:pos x="10" y="14"/>
                      </a:cxn>
                      <a:cxn ang="0">
                        <a:pos x="0" y="0"/>
                      </a:cxn>
                      <a:cxn ang="0">
                        <a:pos x="10" y="14"/>
                      </a:cxn>
                    </a:cxnLst>
                    <a:rect l="0" t="0" r="r" b="b"/>
                    <a:pathLst>
                      <a:path w="10" h="14">
                        <a:moveTo>
                          <a:pt x="10" y="14"/>
                        </a:moveTo>
                        <a:lnTo>
                          <a:pt x="0" y="0"/>
                        </a:lnTo>
                        <a:lnTo>
                          <a:pt x="1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9" name="Freeform 85"/>
                  <p:cNvSpPr>
                    <a:spLocks/>
                  </p:cNvSpPr>
                  <p:nvPr/>
                </p:nvSpPr>
                <p:spPr bwMode="auto">
                  <a:xfrm>
                    <a:off x="730" y="630"/>
                    <a:ext cx="2" cy="11"/>
                  </a:xfrm>
                  <a:custGeom>
                    <a:avLst/>
                    <a:gdLst/>
                    <a:ahLst/>
                    <a:cxnLst>
                      <a:cxn ang="0">
                        <a:pos x="9" y="0"/>
                      </a:cxn>
                      <a:cxn ang="0">
                        <a:pos x="8" y="3"/>
                      </a:cxn>
                      <a:cxn ang="0">
                        <a:pos x="7" y="6"/>
                      </a:cxn>
                      <a:cxn ang="0">
                        <a:pos x="5" y="10"/>
                      </a:cxn>
                      <a:cxn ang="0">
                        <a:pos x="4" y="13"/>
                      </a:cxn>
                      <a:cxn ang="0">
                        <a:pos x="3" y="18"/>
                      </a:cxn>
                      <a:cxn ang="0">
                        <a:pos x="3" y="21"/>
                      </a:cxn>
                      <a:cxn ang="0">
                        <a:pos x="2" y="25"/>
                      </a:cxn>
                      <a:cxn ang="0">
                        <a:pos x="2" y="29"/>
                      </a:cxn>
                      <a:cxn ang="0">
                        <a:pos x="1" y="33"/>
                      </a:cxn>
                      <a:cxn ang="0">
                        <a:pos x="1" y="38"/>
                      </a:cxn>
                      <a:cxn ang="0">
                        <a:pos x="0" y="42"/>
                      </a:cxn>
                      <a:cxn ang="0">
                        <a:pos x="0" y="47"/>
                      </a:cxn>
                      <a:cxn ang="0">
                        <a:pos x="0" y="51"/>
                      </a:cxn>
                      <a:cxn ang="0">
                        <a:pos x="0" y="55"/>
                      </a:cxn>
                      <a:cxn ang="0">
                        <a:pos x="0" y="60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9" h="66">
                        <a:moveTo>
                          <a:pt x="9" y="0"/>
                        </a:moveTo>
                        <a:lnTo>
                          <a:pt x="8" y="3"/>
                        </a:lnTo>
                        <a:lnTo>
                          <a:pt x="7" y="6"/>
                        </a:lnTo>
                        <a:lnTo>
                          <a:pt x="5" y="10"/>
                        </a:lnTo>
                        <a:lnTo>
                          <a:pt x="4" y="13"/>
                        </a:lnTo>
                        <a:lnTo>
                          <a:pt x="3" y="18"/>
                        </a:lnTo>
                        <a:lnTo>
                          <a:pt x="3" y="21"/>
                        </a:lnTo>
                        <a:lnTo>
                          <a:pt x="2" y="25"/>
                        </a:lnTo>
                        <a:lnTo>
                          <a:pt x="2" y="29"/>
                        </a:lnTo>
                        <a:lnTo>
                          <a:pt x="1" y="33"/>
                        </a:lnTo>
                        <a:lnTo>
                          <a:pt x="1" y="38"/>
                        </a:lnTo>
                        <a:lnTo>
                          <a:pt x="0" y="42"/>
                        </a:lnTo>
                        <a:lnTo>
                          <a:pt x="0" y="47"/>
                        </a:lnTo>
                        <a:lnTo>
                          <a:pt x="0" y="51"/>
                        </a:lnTo>
                        <a:lnTo>
                          <a:pt x="0" y="55"/>
                        </a:lnTo>
                        <a:lnTo>
                          <a:pt x="0" y="60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0" name="Freeform 86"/>
                  <p:cNvSpPr>
                    <a:spLocks/>
                  </p:cNvSpPr>
                  <p:nvPr/>
                </p:nvSpPr>
                <p:spPr bwMode="auto">
                  <a:xfrm>
                    <a:off x="730" y="630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 h="5">
                        <a:moveTo>
                          <a:pt x="0" y="0"/>
                        </a:moveTo>
                        <a:lnTo>
                          <a:pt x="16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1" name="Freeform 87"/>
                  <p:cNvSpPr>
                    <a:spLocks/>
                  </p:cNvSpPr>
                  <p:nvPr/>
                </p:nvSpPr>
                <p:spPr bwMode="auto">
                  <a:xfrm>
                    <a:off x="729" y="641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17" y="0"/>
                      </a:cxn>
                      <a:cxn ang="0">
                        <a:pos x="0" y="0"/>
                      </a:cxn>
                      <a:cxn ang="0">
                        <a:pos x="17" y="0"/>
                      </a:cxn>
                    </a:cxnLst>
                    <a:rect l="0" t="0" r="r" b="b"/>
                    <a:pathLst>
                      <a:path w="17">
                        <a:moveTo>
                          <a:pt x="17" y="0"/>
                        </a:moveTo>
                        <a:lnTo>
                          <a:pt x="0" y="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2" name="Freeform 88"/>
                  <p:cNvSpPr>
                    <a:spLocks/>
                  </p:cNvSpPr>
                  <p:nvPr/>
                </p:nvSpPr>
                <p:spPr bwMode="auto">
                  <a:xfrm>
                    <a:off x="730" y="641"/>
                    <a:ext cx="1" cy="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7"/>
                      </a:cxn>
                      <a:cxn ang="0">
                        <a:pos x="0" y="50"/>
                      </a:cxn>
                      <a:cxn ang="0">
                        <a:pos x="0" y="71"/>
                      </a:cxn>
                      <a:cxn ang="0">
                        <a:pos x="0" y="87"/>
                      </a:cxn>
                      <a:cxn ang="0">
                        <a:pos x="0" y="103"/>
                      </a:cxn>
                      <a:cxn ang="0">
                        <a:pos x="0" y="114"/>
                      </a:cxn>
                      <a:cxn ang="0">
                        <a:pos x="0" y="124"/>
                      </a:cxn>
                      <a:cxn ang="0">
                        <a:pos x="0" y="132"/>
                      </a:cxn>
                      <a:cxn ang="0">
                        <a:pos x="0" y="138"/>
                      </a:cxn>
                      <a:cxn ang="0">
                        <a:pos x="0" y="141"/>
                      </a:cxn>
                      <a:cxn ang="0">
                        <a:pos x="0" y="145"/>
                      </a:cxn>
                      <a:cxn ang="0">
                        <a:pos x="0" y="146"/>
                      </a:cxn>
                      <a:cxn ang="0">
                        <a:pos x="0" y="147"/>
                      </a:cxn>
                      <a:cxn ang="0">
                        <a:pos x="0" y="148"/>
                      </a:cxn>
                    </a:cxnLst>
                    <a:rect l="0" t="0" r="r" b="b"/>
                    <a:pathLst>
                      <a:path h="148">
                        <a:moveTo>
                          <a:pt x="0" y="0"/>
                        </a:moveTo>
                        <a:lnTo>
                          <a:pt x="0" y="27"/>
                        </a:lnTo>
                        <a:lnTo>
                          <a:pt x="0" y="50"/>
                        </a:lnTo>
                        <a:lnTo>
                          <a:pt x="0" y="71"/>
                        </a:lnTo>
                        <a:lnTo>
                          <a:pt x="0" y="87"/>
                        </a:lnTo>
                        <a:lnTo>
                          <a:pt x="0" y="103"/>
                        </a:lnTo>
                        <a:lnTo>
                          <a:pt x="0" y="114"/>
                        </a:lnTo>
                        <a:lnTo>
                          <a:pt x="0" y="124"/>
                        </a:lnTo>
                        <a:lnTo>
                          <a:pt x="0" y="132"/>
                        </a:lnTo>
                        <a:lnTo>
                          <a:pt x="0" y="138"/>
                        </a:lnTo>
                        <a:lnTo>
                          <a:pt x="0" y="141"/>
                        </a:lnTo>
                        <a:lnTo>
                          <a:pt x="0" y="145"/>
                        </a:lnTo>
                        <a:lnTo>
                          <a:pt x="0" y="146"/>
                        </a:lnTo>
                        <a:lnTo>
                          <a:pt x="0" y="147"/>
                        </a:lnTo>
                        <a:lnTo>
                          <a:pt x="0" y="148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3" name="Freeform 89"/>
                  <p:cNvSpPr>
                    <a:spLocks/>
                  </p:cNvSpPr>
                  <p:nvPr/>
                </p:nvSpPr>
                <p:spPr bwMode="auto">
                  <a:xfrm>
                    <a:off x="729" y="641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7">
                        <a:moveTo>
                          <a:pt x="0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4" name="Freeform 90"/>
                  <p:cNvSpPr>
                    <a:spLocks/>
                  </p:cNvSpPr>
                  <p:nvPr/>
                </p:nvSpPr>
                <p:spPr bwMode="auto">
                  <a:xfrm>
                    <a:off x="729" y="666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7">
                        <a:moveTo>
                          <a:pt x="0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5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762" y="598"/>
                    <a:ext cx="1" cy="4"/>
                  </a:xfrm>
                  <a:prstGeom prst="line">
                    <a:avLst/>
                  </a:prstGeom>
                  <a:noFill/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6" name="Freeform 92"/>
                  <p:cNvSpPr>
                    <a:spLocks/>
                  </p:cNvSpPr>
                  <p:nvPr/>
                </p:nvSpPr>
                <p:spPr bwMode="auto">
                  <a:xfrm>
                    <a:off x="744" y="602"/>
                    <a:ext cx="18" cy="19"/>
                  </a:xfrm>
                  <a:custGeom>
                    <a:avLst/>
                    <a:gdLst/>
                    <a:ahLst/>
                    <a:cxnLst>
                      <a:cxn ang="0">
                        <a:pos x="106" y="0"/>
                      </a:cxn>
                      <a:cxn ang="0">
                        <a:pos x="105" y="10"/>
                      </a:cxn>
                      <a:cxn ang="0">
                        <a:pos x="102" y="21"/>
                      </a:cxn>
                      <a:cxn ang="0">
                        <a:pos x="100" y="30"/>
                      </a:cxn>
                      <a:cxn ang="0">
                        <a:pos x="95" y="40"/>
                      </a:cxn>
                      <a:cxn ang="0">
                        <a:pos x="90" y="47"/>
                      </a:cxn>
                      <a:cxn ang="0">
                        <a:pos x="84" y="54"/>
                      </a:cxn>
                      <a:cxn ang="0">
                        <a:pos x="77" y="61"/>
                      </a:cxn>
                      <a:cxn ang="0">
                        <a:pos x="70" y="67"/>
                      </a:cxn>
                      <a:cxn ang="0">
                        <a:pos x="62" y="72"/>
                      </a:cxn>
                      <a:cxn ang="0">
                        <a:pos x="53" y="77"/>
                      </a:cxn>
                      <a:cxn ang="0">
                        <a:pos x="44" y="83"/>
                      </a:cxn>
                      <a:cxn ang="0">
                        <a:pos x="36" y="88"/>
                      </a:cxn>
                      <a:cxn ang="0">
                        <a:pos x="27" y="93"/>
                      </a:cxn>
                      <a:cxn ang="0">
                        <a:pos x="17" y="99"/>
                      </a:cxn>
                      <a:cxn ang="0">
                        <a:pos x="8" y="105"/>
                      </a:cxn>
                      <a:cxn ang="0">
                        <a:pos x="0" y="112"/>
                      </a:cxn>
                    </a:cxnLst>
                    <a:rect l="0" t="0" r="r" b="b"/>
                    <a:pathLst>
                      <a:path w="106" h="112">
                        <a:moveTo>
                          <a:pt x="106" y="0"/>
                        </a:moveTo>
                        <a:lnTo>
                          <a:pt x="105" y="10"/>
                        </a:lnTo>
                        <a:lnTo>
                          <a:pt x="102" y="21"/>
                        </a:lnTo>
                        <a:lnTo>
                          <a:pt x="100" y="30"/>
                        </a:lnTo>
                        <a:lnTo>
                          <a:pt x="95" y="40"/>
                        </a:lnTo>
                        <a:lnTo>
                          <a:pt x="90" y="47"/>
                        </a:lnTo>
                        <a:lnTo>
                          <a:pt x="84" y="54"/>
                        </a:lnTo>
                        <a:lnTo>
                          <a:pt x="77" y="61"/>
                        </a:lnTo>
                        <a:lnTo>
                          <a:pt x="70" y="67"/>
                        </a:lnTo>
                        <a:lnTo>
                          <a:pt x="62" y="72"/>
                        </a:lnTo>
                        <a:lnTo>
                          <a:pt x="53" y="77"/>
                        </a:lnTo>
                        <a:lnTo>
                          <a:pt x="44" y="83"/>
                        </a:lnTo>
                        <a:lnTo>
                          <a:pt x="36" y="88"/>
                        </a:lnTo>
                        <a:lnTo>
                          <a:pt x="27" y="93"/>
                        </a:lnTo>
                        <a:lnTo>
                          <a:pt x="17" y="99"/>
                        </a:lnTo>
                        <a:lnTo>
                          <a:pt x="8" y="105"/>
                        </a:lnTo>
                        <a:lnTo>
                          <a:pt x="0" y="112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7" name="Freeform 93"/>
                  <p:cNvSpPr>
                    <a:spLocks/>
                  </p:cNvSpPr>
                  <p:nvPr/>
                </p:nvSpPr>
                <p:spPr bwMode="auto">
                  <a:xfrm>
                    <a:off x="761" y="602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>
                        <a:moveTo>
                          <a:pt x="0" y="0"/>
                        </a:moveTo>
                        <a:lnTo>
                          <a:pt x="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8" name="Freeform 94"/>
                  <p:cNvSpPr>
                    <a:spLocks/>
                  </p:cNvSpPr>
                  <p:nvPr/>
                </p:nvSpPr>
                <p:spPr bwMode="auto">
                  <a:xfrm>
                    <a:off x="744" y="620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9" y="14"/>
                      </a:cxn>
                      <a:cxn ang="0">
                        <a:pos x="0" y="0"/>
                      </a:cxn>
                      <a:cxn ang="0">
                        <a:pos x="9" y="14"/>
                      </a:cxn>
                    </a:cxnLst>
                    <a:rect l="0" t="0" r="r" b="b"/>
                    <a:pathLst>
                      <a:path w="9" h="14">
                        <a:moveTo>
                          <a:pt x="9" y="14"/>
                        </a:moveTo>
                        <a:lnTo>
                          <a:pt x="0" y="0"/>
                        </a:lnTo>
                        <a:lnTo>
                          <a:pt x="9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9" name="Freeform 95"/>
                  <p:cNvSpPr>
                    <a:spLocks/>
                  </p:cNvSpPr>
                  <p:nvPr/>
                </p:nvSpPr>
                <p:spPr bwMode="auto">
                  <a:xfrm>
                    <a:off x="740" y="625"/>
                    <a:ext cx="3" cy="4"/>
                  </a:xfrm>
                  <a:custGeom>
                    <a:avLst/>
                    <a:gdLst/>
                    <a:ahLst/>
                    <a:cxnLst>
                      <a:cxn ang="0">
                        <a:pos x="17" y="0"/>
                      </a:cxn>
                      <a:cxn ang="0">
                        <a:pos x="16" y="1"/>
                      </a:cxn>
                      <a:cxn ang="0">
                        <a:pos x="15" y="2"/>
                      </a:cxn>
                      <a:cxn ang="0">
                        <a:pos x="14" y="4"/>
                      </a:cxn>
                      <a:cxn ang="0">
                        <a:pos x="13" y="5"/>
                      </a:cxn>
                      <a:cxn ang="0">
                        <a:pos x="11" y="7"/>
                      </a:cxn>
                      <a:cxn ang="0">
                        <a:pos x="10" y="9"/>
                      </a:cxn>
                      <a:cxn ang="0">
                        <a:pos x="9" y="10"/>
                      </a:cxn>
                      <a:cxn ang="0">
                        <a:pos x="8" y="12"/>
                      </a:cxn>
                      <a:cxn ang="0">
                        <a:pos x="7" y="14"/>
                      </a:cxn>
                      <a:cxn ang="0">
                        <a:pos x="6" y="16"/>
                      </a:cxn>
                      <a:cxn ang="0">
                        <a:pos x="4" y="17"/>
                      </a:cxn>
                      <a:cxn ang="0">
                        <a:pos x="3" y="19"/>
                      </a:cxn>
                      <a:cxn ang="0">
                        <a:pos x="2" y="22"/>
                      </a:cxn>
                      <a:cxn ang="0">
                        <a:pos x="1" y="23"/>
                      </a:cxn>
                      <a:cxn ang="0">
                        <a:pos x="0" y="25"/>
                      </a:cxn>
                      <a:cxn ang="0">
                        <a:pos x="0" y="28"/>
                      </a:cxn>
                    </a:cxnLst>
                    <a:rect l="0" t="0" r="r" b="b"/>
                    <a:pathLst>
                      <a:path w="17" h="28">
                        <a:moveTo>
                          <a:pt x="17" y="0"/>
                        </a:moveTo>
                        <a:lnTo>
                          <a:pt x="16" y="1"/>
                        </a:lnTo>
                        <a:lnTo>
                          <a:pt x="15" y="2"/>
                        </a:lnTo>
                        <a:lnTo>
                          <a:pt x="14" y="4"/>
                        </a:lnTo>
                        <a:lnTo>
                          <a:pt x="13" y="5"/>
                        </a:lnTo>
                        <a:lnTo>
                          <a:pt x="11" y="7"/>
                        </a:lnTo>
                        <a:lnTo>
                          <a:pt x="10" y="9"/>
                        </a:lnTo>
                        <a:lnTo>
                          <a:pt x="9" y="10"/>
                        </a:lnTo>
                        <a:lnTo>
                          <a:pt x="8" y="12"/>
                        </a:lnTo>
                        <a:lnTo>
                          <a:pt x="7" y="14"/>
                        </a:lnTo>
                        <a:lnTo>
                          <a:pt x="6" y="16"/>
                        </a:lnTo>
                        <a:lnTo>
                          <a:pt x="4" y="17"/>
                        </a:lnTo>
                        <a:lnTo>
                          <a:pt x="3" y="19"/>
                        </a:lnTo>
                        <a:lnTo>
                          <a:pt x="2" y="22"/>
                        </a:lnTo>
                        <a:lnTo>
                          <a:pt x="1" y="23"/>
                        </a:lnTo>
                        <a:lnTo>
                          <a:pt x="0" y="25"/>
                        </a:lnTo>
                        <a:lnTo>
                          <a:pt x="0" y="28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0" name="Freeform 96"/>
                  <p:cNvSpPr>
                    <a:spLocks/>
                  </p:cNvSpPr>
                  <p:nvPr/>
                </p:nvSpPr>
                <p:spPr bwMode="auto">
                  <a:xfrm>
                    <a:off x="741" y="624"/>
                    <a:ext cx="3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" y="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4" h="9">
                        <a:moveTo>
                          <a:pt x="0" y="0"/>
                        </a:moveTo>
                        <a:lnTo>
                          <a:pt x="14" y="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1" name="Freeform 97"/>
                  <p:cNvSpPr>
                    <a:spLocks/>
                  </p:cNvSpPr>
                  <p:nvPr/>
                </p:nvSpPr>
                <p:spPr bwMode="auto">
                  <a:xfrm>
                    <a:off x="738" y="629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6" y="7"/>
                      </a:cxn>
                      <a:cxn ang="0">
                        <a:pos x="0" y="0"/>
                      </a:cxn>
                      <a:cxn ang="0">
                        <a:pos x="16" y="7"/>
                      </a:cxn>
                    </a:cxnLst>
                    <a:rect l="0" t="0" r="r" b="b"/>
                    <a:pathLst>
                      <a:path w="16" h="7">
                        <a:moveTo>
                          <a:pt x="16" y="7"/>
                        </a:moveTo>
                        <a:lnTo>
                          <a:pt x="0" y="0"/>
                        </a:ln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2" name="Freeform 98"/>
                  <p:cNvSpPr>
                    <a:spLocks/>
                  </p:cNvSpPr>
                  <p:nvPr/>
                </p:nvSpPr>
                <p:spPr bwMode="auto">
                  <a:xfrm>
                    <a:off x="735" y="633"/>
                    <a:ext cx="1" cy="9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6" y="2"/>
                      </a:cxn>
                      <a:cxn ang="0">
                        <a:pos x="4" y="4"/>
                      </a:cxn>
                      <a:cxn ang="0">
                        <a:pos x="3" y="8"/>
                      </a:cxn>
                      <a:cxn ang="0">
                        <a:pos x="3" y="11"/>
                      </a:cxn>
                      <a:cxn ang="0">
                        <a:pos x="2" y="14"/>
                      </a:cxn>
                      <a:cxn ang="0">
                        <a:pos x="2" y="17"/>
                      </a:cxn>
                      <a:cxn ang="0">
                        <a:pos x="1" y="21"/>
                      </a:cxn>
                      <a:cxn ang="0">
                        <a:pos x="1" y="24"/>
                      </a:cxn>
                      <a:cxn ang="0">
                        <a:pos x="1" y="28"/>
                      </a:cxn>
                      <a:cxn ang="0">
                        <a:pos x="0" y="30"/>
                      </a:cxn>
                      <a:cxn ang="0">
                        <a:pos x="0" y="34"/>
                      </a:cxn>
                      <a:cxn ang="0">
                        <a:pos x="0" y="38"/>
                      </a:cxn>
                      <a:cxn ang="0">
                        <a:pos x="0" y="42"/>
                      </a:cxn>
                      <a:cxn ang="0">
                        <a:pos x="0" y="45"/>
                      </a:cxn>
                      <a:cxn ang="0">
                        <a:pos x="0" y="49"/>
                      </a:cxn>
                      <a:cxn ang="0">
                        <a:pos x="0" y="54"/>
                      </a:cxn>
                    </a:cxnLst>
                    <a:rect l="0" t="0" r="r" b="b"/>
                    <a:pathLst>
                      <a:path w="7" h="54">
                        <a:moveTo>
                          <a:pt x="7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3" y="8"/>
                        </a:lnTo>
                        <a:lnTo>
                          <a:pt x="3" y="11"/>
                        </a:lnTo>
                        <a:lnTo>
                          <a:pt x="2" y="14"/>
                        </a:lnTo>
                        <a:lnTo>
                          <a:pt x="2" y="17"/>
                        </a:lnTo>
                        <a:lnTo>
                          <a:pt x="1" y="21"/>
                        </a:lnTo>
                        <a:lnTo>
                          <a:pt x="1" y="24"/>
                        </a:lnTo>
                        <a:lnTo>
                          <a:pt x="1" y="28"/>
                        </a:lnTo>
                        <a:lnTo>
                          <a:pt x="0" y="30"/>
                        </a:lnTo>
                        <a:lnTo>
                          <a:pt x="0" y="34"/>
                        </a:lnTo>
                        <a:lnTo>
                          <a:pt x="0" y="38"/>
                        </a:lnTo>
                        <a:lnTo>
                          <a:pt x="0" y="42"/>
                        </a:lnTo>
                        <a:lnTo>
                          <a:pt x="0" y="45"/>
                        </a:lnTo>
                        <a:lnTo>
                          <a:pt x="0" y="49"/>
                        </a:lnTo>
                        <a:lnTo>
                          <a:pt x="0" y="54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3" name="Freeform 99"/>
                  <p:cNvSpPr>
                    <a:spLocks/>
                  </p:cNvSpPr>
                  <p:nvPr/>
                </p:nvSpPr>
                <p:spPr bwMode="auto">
                  <a:xfrm>
                    <a:off x="735" y="633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5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 h="5">
                        <a:moveTo>
                          <a:pt x="0" y="0"/>
                        </a:moveTo>
                        <a:lnTo>
                          <a:pt x="16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4" name="Freeform 100"/>
                  <p:cNvSpPr>
                    <a:spLocks/>
                  </p:cNvSpPr>
                  <p:nvPr/>
                </p:nvSpPr>
                <p:spPr bwMode="auto">
                  <a:xfrm>
                    <a:off x="734" y="642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>
                        <a:moveTo>
                          <a:pt x="16" y="0"/>
                        </a:moveTo>
                        <a:lnTo>
                          <a:pt x="0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5" name="Freeform 101"/>
                  <p:cNvSpPr>
                    <a:spLocks/>
                  </p:cNvSpPr>
                  <p:nvPr/>
                </p:nvSpPr>
                <p:spPr bwMode="auto">
                  <a:xfrm>
                    <a:off x="735" y="642"/>
                    <a:ext cx="1" cy="2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6"/>
                      </a:cxn>
                      <a:cxn ang="0">
                        <a:pos x="0" y="50"/>
                      </a:cxn>
                      <a:cxn ang="0">
                        <a:pos x="0" y="70"/>
                      </a:cxn>
                      <a:cxn ang="0">
                        <a:pos x="0" y="87"/>
                      </a:cxn>
                      <a:cxn ang="0">
                        <a:pos x="0" y="101"/>
                      </a:cxn>
                      <a:cxn ang="0">
                        <a:pos x="0" y="113"/>
                      </a:cxn>
                      <a:cxn ang="0">
                        <a:pos x="0" y="121"/>
                      </a:cxn>
                      <a:cxn ang="0">
                        <a:pos x="0" y="128"/>
                      </a:cxn>
                      <a:cxn ang="0">
                        <a:pos x="0" y="134"/>
                      </a:cxn>
                      <a:cxn ang="0">
                        <a:pos x="0" y="138"/>
                      </a:cxn>
                      <a:cxn ang="0">
                        <a:pos x="0" y="140"/>
                      </a:cxn>
                      <a:cxn ang="0">
                        <a:pos x="0" y="141"/>
                      </a:cxn>
                      <a:cxn ang="0">
                        <a:pos x="0" y="142"/>
                      </a:cxn>
                    </a:cxnLst>
                    <a:rect l="0" t="0" r="r" b="b"/>
                    <a:pathLst>
                      <a:path h="142">
                        <a:moveTo>
                          <a:pt x="0" y="0"/>
                        </a:moveTo>
                        <a:lnTo>
                          <a:pt x="0" y="26"/>
                        </a:lnTo>
                        <a:lnTo>
                          <a:pt x="0" y="50"/>
                        </a:lnTo>
                        <a:lnTo>
                          <a:pt x="0" y="70"/>
                        </a:lnTo>
                        <a:lnTo>
                          <a:pt x="0" y="87"/>
                        </a:lnTo>
                        <a:lnTo>
                          <a:pt x="0" y="101"/>
                        </a:lnTo>
                        <a:lnTo>
                          <a:pt x="0" y="113"/>
                        </a:lnTo>
                        <a:lnTo>
                          <a:pt x="0" y="121"/>
                        </a:lnTo>
                        <a:lnTo>
                          <a:pt x="0" y="128"/>
                        </a:lnTo>
                        <a:lnTo>
                          <a:pt x="0" y="134"/>
                        </a:lnTo>
                        <a:lnTo>
                          <a:pt x="0" y="138"/>
                        </a:lnTo>
                        <a:lnTo>
                          <a:pt x="0" y="140"/>
                        </a:lnTo>
                        <a:lnTo>
                          <a:pt x="0" y="141"/>
                        </a:lnTo>
                        <a:lnTo>
                          <a:pt x="0" y="142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6" name="Freeform 102"/>
                  <p:cNvSpPr>
                    <a:spLocks/>
                  </p:cNvSpPr>
                  <p:nvPr/>
                </p:nvSpPr>
                <p:spPr bwMode="auto">
                  <a:xfrm>
                    <a:off x="734" y="642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>
                        <a:moveTo>
                          <a:pt x="0" y="0"/>
                        </a:moveTo>
                        <a:lnTo>
                          <a:pt x="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7" name="Freeform 103"/>
                  <p:cNvSpPr>
                    <a:spLocks/>
                  </p:cNvSpPr>
                  <p:nvPr/>
                </p:nvSpPr>
                <p:spPr bwMode="auto">
                  <a:xfrm>
                    <a:off x="734" y="666"/>
                    <a:ext cx="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>
                        <a:moveTo>
                          <a:pt x="0" y="0"/>
                        </a:moveTo>
                        <a:lnTo>
                          <a:pt x="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8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722" y="666"/>
                    <a:ext cx="22" cy="12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9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841" y="865"/>
                    <a:ext cx="7" cy="18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0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744" y="669"/>
                    <a:ext cx="4" cy="7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1" name="Freeform 107"/>
                  <p:cNvSpPr>
                    <a:spLocks/>
                  </p:cNvSpPr>
                  <p:nvPr/>
                </p:nvSpPr>
                <p:spPr bwMode="auto">
                  <a:xfrm>
                    <a:off x="730" y="625"/>
                    <a:ext cx="11" cy="9"/>
                  </a:xfrm>
                  <a:custGeom>
                    <a:avLst/>
                    <a:gdLst/>
                    <a:ahLst/>
                    <a:cxnLst>
                      <a:cxn ang="0">
                        <a:pos x="53" y="55"/>
                      </a:cxn>
                      <a:cxn ang="0">
                        <a:pos x="67" y="35"/>
                      </a:cxn>
                      <a:cxn ang="0">
                        <a:pos x="13" y="0"/>
                      </a:cxn>
                      <a:cxn ang="0">
                        <a:pos x="0" y="20"/>
                      </a:cxn>
                      <a:cxn ang="0">
                        <a:pos x="53" y="55"/>
                      </a:cxn>
                    </a:cxnLst>
                    <a:rect l="0" t="0" r="r" b="b"/>
                    <a:pathLst>
                      <a:path w="67" h="55">
                        <a:moveTo>
                          <a:pt x="53" y="55"/>
                        </a:moveTo>
                        <a:lnTo>
                          <a:pt x="67" y="35"/>
                        </a:lnTo>
                        <a:lnTo>
                          <a:pt x="13" y="0"/>
                        </a:lnTo>
                        <a:lnTo>
                          <a:pt x="0" y="20"/>
                        </a:lnTo>
                        <a:lnTo>
                          <a:pt x="53" y="55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2" name="Freeform 108"/>
                  <p:cNvSpPr>
                    <a:spLocks/>
                  </p:cNvSpPr>
                  <p:nvPr/>
                </p:nvSpPr>
                <p:spPr bwMode="auto">
                  <a:xfrm>
                    <a:off x="736" y="616"/>
                    <a:ext cx="10" cy="9"/>
                  </a:xfrm>
                  <a:custGeom>
                    <a:avLst/>
                    <a:gdLst/>
                    <a:ahLst/>
                    <a:cxnLst>
                      <a:cxn ang="0">
                        <a:pos x="53" y="55"/>
                      </a:cxn>
                      <a:cxn ang="0">
                        <a:pos x="66" y="35"/>
                      </a:cxn>
                      <a:cxn ang="0">
                        <a:pos x="13" y="0"/>
                      </a:cxn>
                      <a:cxn ang="0">
                        <a:pos x="0" y="20"/>
                      </a:cxn>
                      <a:cxn ang="0">
                        <a:pos x="53" y="55"/>
                      </a:cxn>
                    </a:cxnLst>
                    <a:rect l="0" t="0" r="r" b="b"/>
                    <a:pathLst>
                      <a:path w="66" h="55">
                        <a:moveTo>
                          <a:pt x="53" y="55"/>
                        </a:moveTo>
                        <a:lnTo>
                          <a:pt x="66" y="35"/>
                        </a:lnTo>
                        <a:lnTo>
                          <a:pt x="13" y="0"/>
                        </a:lnTo>
                        <a:lnTo>
                          <a:pt x="0" y="20"/>
                        </a:lnTo>
                        <a:lnTo>
                          <a:pt x="53" y="55"/>
                        </a:lnTo>
                      </a:path>
                    </a:pathLst>
                  </a:custGeom>
                  <a:noFill/>
                  <a:ln w="317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3" name="Freeform 109"/>
                  <p:cNvSpPr>
                    <a:spLocks/>
                  </p:cNvSpPr>
                  <p:nvPr/>
                </p:nvSpPr>
                <p:spPr bwMode="auto">
                  <a:xfrm>
                    <a:off x="725" y="616"/>
                    <a:ext cx="7" cy="7"/>
                  </a:xfrm>
                  <a:custGeom>
                    <a:avLst/>
                    <a:gdLst/>
                    <a:ahLst/>
                    <a:cxnLst>
                      <a:cxn ang="0">
                        <a:pos x="41" y="14"/>
                      </a:cxn>
                      <a:cxn ang="0">
                        <a:pos x="21" y="0"/>
                      </a:cxn>
                      <a:cxn ang="0">
                        <a:pos x="0" y="29"/>
                      </a:cxn>
                      <a:cxn ang="0">
                        <a:pos x="20" y="42"/>
                      </a:cxn>
                      <a:cxn ang="0">
                        <a:pos x="41" y="14"/>
                      </a:cxn>
                    </a:cxnLst>
                    <a:rect l="0" t="0" r="r" b="b"/>
                    <a:pathLst>
                      <a:path w="41" h="42">
                        <a:moveTo>
                          <a:pt x="41" y="14"/>
                        </a:moveTo>
                        <a:lnTo>
                          <a:pt x="21" y="0"/>
                        </a:lnTo>
                        <a:lnTo>
                          <a:pt x="0" y="29"/>
                        </a:lnTo>
                        <a:lnTo>
                          <a:pt x="20" y="42"/>
                        </a:lnTo>
                        <a:lnTo>
                          <a:pt x="41" y="14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4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729" y="622"/>
                    <a:ext cx="3" cy="4"/>
                  </a:xfrm>
                  <a:prstGeom prst="line">
                    <a:avLst/>
                  </a:prstGeom>
                  <a:noFill/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5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732" y="619"/>
                    <a:ext cx="3" cy="1"/>
                  </a:xfrm>
                  <a:prstGeom prst="line">
                    <a:avLst/>
                  </a:prstGeom>
                  <a:noFill/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6" name="Freeform 112"/>
                  <p:cNvSpPr>
                    <a:spLocks/>
                  </p:cNvSpPr>
                  <p:nvPr/>
                </p:nvSpPr>
                <p:spPr bwMode="auto">
                  <a:xfrm>
                    <a:off x="622" y="614"/>
                    <a:ext cx="105" cy="55"/>
                  </a:xfrm>
                  <a:custGeom>
                    <a:avLst/>
                    <a:gdLst/>
                    <a:ahLst/>
                    <a:cxnLst>
                      <a:cxn ang="0">
                        <a:pos x="633" y="33"/>
                      </a:cxn>
                      <a:cxn ang="0">
                        <a:pos x="613" y="24"/>
                      </a:cxn>
                      <a:cxn ang="0">
                        <a:pos x="584" y="16"/>
                      </a:cxn>
                      <a:cxn ang="0">
                        <a:pos x="547" y="8"/>
                      </a:cxn>
                      <a:cxn ang="0">
                        <a:pos x="504" y="3"/>
                      </a:cxn>
                      <a:cxn ang="0">
                        <a:pos x="454" y="0"/>
                      </a:cxn>
                      <a:cxn ang="0">
                        <a:pos x="400" y="1"/>
                      </a:cxn>
                      <a:cxn ang="0">
                        <a:pos x="345" y="4"/>
                      </a:cxn>
                      <a:cxn ang="0">
                        <a:pos x="289" y="14"/>
                      </a:cxn>
                      <a:cxn ang="0">
                        <a:pos x="233" y="28"/>
                      </a:cxn>
                      <a:cxn ang="0">
                        <a:pos x="181" y="48"/>
                      </a:cxn>
                      <a:cxn ang="0">
                        <a:pos x="132" y="74"/>
                      </a:cxn>
                      <a:cxn ang="0">
                        <a:pos x="88" y="107"/>
                      </a:cxn>
                      <a:cxn ang="0">
                        <a:pos x="51" y="149"/>
                      </a:cxn>
                      <a:cxn ang="0">
                        <a:pos x="23" y="199"/>
                      </a:cxn>
                      <a:cxn ang="0">
                        <a:pos x="6" y="258"/>
                      </a:cxn>
                      <a:cxn ang="0">
                        <a:pos x="0" y="328"/>
                      </a:cxn>
                    </a:cxnLst>
                    <a:rect l="0" t="0" r="r" b="b"/>
                    <a:pathLst>
                      <a:path w="633" h="328">
                        <a:moveTo>
                          <a:pt x="633" y="33"/>
                        </a:moveTo>
                        <a:lnTo>
                          <a:pt x="613" y="24"/>
                        </a:lnTo>
                        <a:lnTo>
                          <a:pt x="584" y="16"/>
                        </a:lnTo>
                        <a:lnTo>
                          <a:pt x="547" y="8"/>
                        </a:lnTo>
                        <a:lnTo>
                          <a:pt x="504" y="3"/>
                        </a:lnTo>
                        <a:lnTo>
                          <a:pt x="454" y="0"/>
                        </a:lnTo>
                        <a:lnTo>
                          <a:pt x="400" y="1"/>
                        </a:lnTo>
                        <a:lnTo>
                          <a:pt x="345" y="4"/>
                        </a:lnTo>
                        <a:lnTo>
                          <a:pt x="289" y="14"/>
                        </a:lnTo>
                        <a:lnTo>
                          <a:pt x="233" y="28"/>
                        </a:lnTo>
                        <a:lnTo>
                          <a:pt x="181" y="48"/>
                        </a:lnTo>
                        <a:lnTo>
                          <a:pt x="132" y="74"/>
                        </a:lnTo>
                        <a:lnTo>
                          <a:pt x="88" y="107"/>
                        </a:lnTo>
                        <a:lnTo>
                          <a:pt x="51" y="149"/>
                        </a:lnTo>
                        <a:lnTo>
                          <a:pt x="23" y="199"/>
                        </a:lnTo>
                        <a:lnTo>
                          <a:pt x="6" y="258"/>
                        </a:lnTo>
                        <a:lnTo>
                          <a:pt x="0" y="328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7" name="Freeform 113"/>
                  <p:cNvSpPr>
                    <a:spLocks/>
                  </p:cNvSpPr>
                  <p:nvPr/>
                </p:nvSpPr>
                <p:spPr bwMode="auto">
                  <a:xfrm>
                    <a:off x="726" y="619"/>
                    <a:ext cx="2" cy="2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0" y="14"/>
                      </a:cxn>
                      <a:cxn ang="0">
                        <a:pos x="10" y="0"/>
                      </a:cxn>
                    </a:cxnLst>
                    <a:rect l="0" t="0" r="r" b="b"/>
                    <a:pathLst>
                      <a:path w="10" h="14">
                        <a:moveTo>
                          <a:pt x="10" y="0"/>
                        </a:moveTo>
                        <a:lnTo>
                          <a:pt x="0" y="14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8" name="Freeform 114"/>
                  <p:cNvSpPr>
                    <a:spLocks/>
                  </p:cNvSpPr>
                  <p:nvPr/>
                </p:nvSpPr>
                <p:spPr bwMode="auto">
                  <a:xfrm>
                    <a:off x="620" y="669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>
                        <a:moveTo>
                          <a:pt x="16" y="0"/>
                        </a:moveTo>
                        <a:lnTo>
                          <a:pt x="0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9" name="Freeform 115"/>
                  <p:cNvSpPr>
                    <a:spLocks/>
                  </p:cNvSpPr>
                  <p:nvPr/>
                </p:nvSpPr>
                <p:spPr bwMode="auto">
                  <a:xfrm>
                    <a:off x="622" y="669"/>
                    <a:ext cx="184" cy="19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" y="82"/>
                      </a:cxn>
                      <a:cxn ang="0">
                        <a:pos x="46" y="172"/>
                      </a:cxn>
                      <a:cxn ang="0">
                        <a:pos x="101" y="265"/>
                      </a:cxn>
                      <a:cxn ang="0">
                        <a:pos x="171" y="362"/>
                      </a:cxn>
                      <a:cxn ang="0">
                        <a:pos x="255" y="459"/>
                      </a:cxn>
                      <a:cxn ang="0">
                        <a:pos x="349" y="558"/>
                      </a:cxn>
                      <a:cxn ang="0">
                        <a:pos x="449" y="653"/>
                      </a:cxn>
                      <a:cxn ang="0">
                        <a:pos x="551" y="747"/>
                      </a:cxn>
                      <a:cxn ang="0">
                        <a:pos x="654" y="835"/>
                      </a:cxn>
                      <a:cxn ang="0">
                        <a:pos x="754" y="915"/>
                      </a:cxn>
                      <a:cxn ang="0">
                        <a:pos x="848" y="989"/>
                      </a:cxn>
                      <a:cxn ang="0">
                        <a:pos x="932" y="1052"/>
                      </a:cxn>
                      <a:cxn ang="0">
                        <a:pos x="1002" y="1105"/>
                      </a:cxn>
                      <a:cxn ang="0">
                        <a:pos x="1056" y="1143"/>
                      </a:cxn>
                      <a:cxn ang="0">
                        <a:pos x="1091" y="1168"/>
                      </a:cxn>
                      <a:cxn ang="0">
                        <a:pos x="1104" y="1177"/>
                      </a:cxn>
                    </a:cxnLst>
                    <a:rect l="0" t="0" r="r" b="b"/>
                    <a:pathLst>
                      <a:path w="1104" h="1177">
                        <a:moveTo>
                          <a:pt x="0" y="0"/>
                        </a:moveTo>
                        <a:lnTo>
                          <a:pt x="11" y="82"/>
                        </a:lnTo>
                        <a:lnTo>
                          <a:pt x="46" y="172"/>
                        </a:lnTo>
                        <a:lnTo>
                          <a:pt x="101" y="265"/>
                        </a:lnTo>
                        <a:lnTo>
                          <a:pt x="171" y="362"/>
                        </a:lnTo>
                        <a:lnTo>
                          <a:pt x="255" y="459"/>
                        </a:lnTo>
                        <a:lnTo>
                          <a:pt x="349" y="558"/>
                        </a:lnTo>
                        <a:lnTo>
                          <a:pt x="449" y="653"/>
                        </a:lnTo>
                        <a:lnTo>
                          <a:pt x="551" y="747"/>
                        </a:lnTo>
                        <a:lnTo>
                          <a:pt x="654" y="835"/>
                        </a:lnTo>
                        <a:lnTo>
                          <a:pt x="754" y="915"/>
                        </a:lnTo>
                        <a:lnTo>
                          <a:pt x="848" y="989"/>
                        </a:lnTo>
                        <a:lnTo>
                          <a:pt x="932" y="1052"/>
                        </a:lnTo>
                        <a:lnTo>
                          <a:pt x="1002" y="1105"/>
                        </a:lnTo>
                        <a:lnTo>
                          <a:pt x="1056" y="1143"/>
                        </a:lnTo>
                        <a:lnTo>
                          <a:pt x="1091" y="1168"/>
                        </a:lnTo>
                        <a:lnTo>
                          <a:pt x="1104" y="1177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0" name="Freeform 116"/>
                  <p:cNvSpPr>
                    <a:spLocks/>
                  </p:cNvSpPr>
                  <p:nvPr/>
                </p:nvSpPr>
                <p:spPr bwMode="auto">
                  <a:xfrm>
                    <a:off x="620" y="669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>
                        <a:moveTo>
                          <a:pt x="0" y="0"/>
                        </a:moveTo>
                        <a:lnTo>
                          <a:pt x="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1" name="Freeform 117"/>
                  <p:cNvSpPr>
                    <a:spLocks/>
                  </p:cNvSpPr>
                  <p:nvPr/>
                </p:nvSpPr>
                <p:spPr bwMode="auto">
                  <a:xfrm>
                    <a:off x="805" y="864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9" y="0"/>
                      </a:cxn>
                      <a:cxn ang="0">
                        <a:pos x="0" y="14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14">
                        <a:moveTo>
                          <a:pt x="9" y="0"/>
                        </a:moveTo>
                        <a:lnTo>
                          <a:pt x="0" y="1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2" name="Freeform 118"/>
                  <p:cNvSpPr>
                    <a:spLocks/>
                  </p:cNvSpPr>
                  <p:nvPr/>
                </p:nvSpPr>
                <p:spPr bwMode="auto">
                  <a:xfrm>
                    <a:off x="806" y="865"/>
                    <a:ext cx="13" cy="2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3" y="2"/>
                      </a:cxn>
                      <a:cxn ang="0">
                        <a:pos x="7" y="6"/>
                      </a:cxn>
                      <a:cxn ang="0">
                        <a:pos x="12" y="9"/>
                      </a:cxn>
                      <a:cxn ang="0">
                        <a:pos x="18" y="15"/>
                      </a:cxn>
                      <a:cxn ang="0">
                        <a:pos x="24" y="21"/>
                      </a:cxn>
                      <a:cxn ang="0">
                        <a:pos x="31" y="29"/>
                      </a:cxn>
                      <a:cxn ang="0">
                        <a:pos x="39" y="38"/>
                      </a:cxn>
                      <a:cxn ang="0">
                        <a:pos x="46" y="46"/>
                      </a:cxn>
                      <a:cxn ang="0">
                        <a:pos x="53" y="55"/>
                      </a:cxn>
                      <a:cxn ang="0">
                        <a:pos x="59" y="66"/>
                      </a:cxn>
                      <a:cxn ang="0">
                        <a:pos x="64" y="75"/>
                      </a:cxn>
                      <a:cxn ang="0">
                        <a:pos x="69" y="87"/>
                      </a:cxn>
                      <a:cxn ang="0">
                        <a:pos x="74" y="97"/>
                      </a:cxn>
                      <a:cxn ang="0">
                        <a:pos x="76" y="109"/>
                      </a:cxn>
                      <a:cxn ang="0">
                        <a:pos x="77" y="121"/>
                      </a:cxn>
                    </a:cxnLst>
                    <a:rect l="0" t="0" r="r" b="b"/>
                    <a:pathLst>
                      <a:path w="77" h="121">
                        <a:moveTo>
                          <a:pt x="0" y="0"/>
                        </a:moveTo>
                        <a:lnTo>
                          <a:pt x="3" y="2"/>
                        </a:lnTo>
                        <a:lnTo>
                          <a:pt x="7" y="6"/>
                        </a:lnTo>
                        <a:lnTo>
                          <a:pt x="12" y="9"/>
                        </a:lnTo>
                        <a:lnTo>
                          <a:pt x="18" y="15"/>
                        </a:lnTo>
                        <a:lnTo>
                          <a:pt x="24" y="21"/>
                        </a:lnTo>
                        <a:lnTo>
                          <a:pt x="31" y="29"/>
                        </a:lnTo>
                        <a:lnTo>
                          <a:pt x="39" y="38"/>
                        </a:lnTo>
                        <a:lnTo>
                          <a:pt x="46" y="46"/>
                        </a:lnTo>
                        <a:lnTo>
                          <a:pt x="53" y="55"/>
                        </a:lnTo>
                        <a:lnTo>
                          <a:pt x="59" y="66"/>
                        </a:lnTo>
                        <a:lnTo>
                          <a:pt x="64" y="75"/>
                        </a:lnTo>
                        <a:lnTo>
                          <a:pt x="69" y="87"/>
                        </a:lnTo>
                        <a:lnTo>
                          <a:pt x="74" y="97"/>
                        </a:lnTo>
                        <a:lnTo>
                          <a:pt x="76" y="109"/>
                        </a:lnTo>
                        <a:lnTo>
                          <a:pt x="77" y="121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3" name="Freeform 119"/>
                  <p:cNvSpPr>
                    <a:spLocks/>
                  </p:cNvSpPr>
                  <p:nvPr/>
                </p:nvSpPr>
                <p:spPr bwMode="auto">
                  <a:xfrm>
                    <a:off x="805" y="864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14"/>
                      </a:cxn>
                      <a:cxn ang="0">
                        <a:pos x="9" y="0"/>
                      </a:cxn>
                      <a:cxn ang="0">
                        <a:pos x="0" y="14"/>
                      </a:cxn>
                    </a:cxnLst>
                    <a:rect l="0" t="0" r="r" b="b"/>
                    <a:pathLst>
                      <a:path w="9" h="14">
                        <a:moveTo>
                          <a:pt x="0" y="14"/>
                        </a:moveTo>
                        <a:lnTo>
                          <a:pt x="9" y="0"/>
                        </a:lnTo>
                        <a:lnTo>
                          <a:pt x="0" y="1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4" name="Freeform 120"/>
                  <p:cNvSpPr>
                    <a:spLocks/>
                  </p:cNvSpPr>
                  <p:nvPr/>
                </p:nvSpPr>
                <p:spPr bwMode="auto">
                  <a:xfrm>
                    <a:off x="817" y="885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>
                        <a:moveTo>
                          <a:pt x="16" y="0"/>
                        </a:moveTo>
                        <a:lnTo>
                          <a:pt x="0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5" name="Line 12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3" y="885"/>
                    <a:ext cx="6" cy="1"/>
                  </a:xfrm>
                  <a:prstGeom prst="line">
                    <a:avLst/>
                  </a:prstGeom>
                  <a:noFill/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6" name="Freeform 122"/>
                  <p:cNvSpPr>
                    <a:spLocks/>
                  </p:cNvSpPr>
                  <p:nvPr/>
                </p:nvSpPr>
                <p:spPr bwMode="auto">
                  <a:xfrm>
                    <a:off x="793" y="862"/>
                    <a:ext cx="20" cy="23"/>
                  </a:xfrm>
                  <a:custGeom>
                    <a:avLst/>
                    <a:gdLst/>
                    <a:ahLst/>
                    <a:cxnLst>
                      <a:cxn ang="0">
                        <a:pos x="119" y="140"/>
                      </a:cxn>
                      <a:cxn ang="0">
                        <a:pos x="117" y="122"/>
                      </a:cxn>
                      <a:cxn ang="0">
                        <a:pos x="113" y="107"/>
                      </a:cxn>
                      <a:cxn ang="0">
                        <a:pos x="108" y="93"/>
                      </a:cxn>
                      <a:cxn ang="0">
                        <a:pos x="101" y="79"/>
                      </a:cxn>
                      <a:cxn ang="0">
                        <a:pos x="91" y="66"/>
                      </a:cxn>
                      <a:cxn ang="0">
                        <a:pos x="81" y="55"/>
                      </a:cxn>
                      <a:cxn ang="0">
                        <a:pos x="70" y="45"/>
                      </a:cxn>
                      <a:cxn ang="0">
                        <a:pos x="60" y="36"/>
                      </a:cxn>
                      <a:cxn ang="0">
                        <a:pos x="48" y="27"/>
                      </a:cxn>
                      <a:cxn ang="0">
                        <a:pos x="38" y="20"/>
                      </a:cxn>
                      <a:cxn ang="0">
                        <a:pos x="27" y="13"/>
                      </a:cxn>
                      <a:cxn ang="0">
                        <a:pos x="18" y="9"/>
                      </a:cxn>
                      <a:cxn ang="0">
                        <a:pos x="11" y="5"/>
                      </a:cxn>
                      <a:cxn ang="0">
                        <a:pos x="5" y="2"/>
                      </a:cxn>
                      <a:cxn ang="0">
                        <a:pos x="1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9" h="140">
                        <a:moveTo>
                          <a:pt x="119" y="140"/>
                        </a:moveTo>
                        <a:lnTo>
                          <a:pt x="117" y="122"/>
                        </a:lnTo>
                        <a:lnTo>
                          <a:pt x="113" y="107"/>
                        </a:lnTo>
                        <a:lnTo>
                          <a:pt x="108" y="93"/>
                        </a:lnTo>
                        <a:lnTo>
                          <a:pt x="101" y="79"/>
                        </a:lnTo>
                        <a:lnTo>
                          <a:pt x="91" y="66"/>
                        </a:lnTo>
                        <a:lnTo>
                          <a:pt x="81" y="55"/>
                        </a:lnTo>
                        <a:lnTo>
                          <a:pt x="70" y="45"/>
                        </a:lnTo>
                        <a:lnTo>
                          <a:pt x="60" y="36"/>
                        </a:lnTo>
                        <a:lnTo>
                          <a:pt x="48" y="27"/>
                        </a:lnTo>
                        <a:lnTo>
                          <a:pt x="38" y="20"/>
                        </a:lnTo>
                        <a:lnTo>
                          <a:pt x="27" y="13"/>
                        </a:lnTo>
                        <a:lnTo>
                          <a:pt x="18" y="9"/>
                        </a:lnTo>
                        <a:lnTo>
                          <a:pt x="11" y="5"/>
                        </a:lnTo>
                        <a:lnTo>
                          <a:pt x="5" y="2"/>
                        </a:lnTo>
                        <a:lnTo>
                          <a:pt x="1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7" name="Freeform 123"/>
                  <p:cNvSpPr>
                    <a:spLocks/>
                  </p:cNvSpPr>
                  <p:nvPr/>
                </p:nvSpPr>
                <p:spPr bwMode="auto">
                  <a:xfrm>
                    <a:off x="811" y="885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>
                        <a:moveTo>
                          <a:pt x="16" y="0"/>
                        </a:moveTo>
                        <a:lnTo>
                          <a:pt x="0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8" name="Freeform 124"/>
                  <p:cNvSpPr>
                    <a:spLocks/>
                  </p:cNvSpPr>
                  <p:nvPr/>
                </p:nvSpPr>
                <p:spPr bwMode="auto">
                  <a:xfrm>
                    <a:off x="793" y="861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0" y="17"/>
                      </a:cxn>
                      <a:cxn ang="0">
                        <a:pos x="5" y="0"/>
                      </a:cxn>
                      <a:cxn ang="0">
                        <a:pos x="0" y="17"/>
                      </a:cxn>
                    </a:cxnLst>
                    <a:rect l="0" t="0" r="r" b="b"/>
                    <a:pathLst>
                      <a:path w="5" h="17">
                        <a:moveTo>
                          <a:pt x="0" y="17"/>
                        </a:moveTo>
                        <a:lnTo>
                          <a:pt x="5" y="0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49" name="Freeform 125"/>
                  <p:cNvSpPr>
                    <a:spLocks/>
                  </p:cNvSpPr>
                  <p:nvPr/>
                </p:nvSpPr>
                <p:spPr bwMode="auto">
                  <a:xfrm>
                    <a:off x="616" y="669"/>
                    <a:ext cx="177" cy="193"/>
                  </a:xfrm>
                  <a:custGeom>
                    <a:avLst/>
                    <a:gdLst/>
                    <a:ahLst/>
                    <a:cxnLst>
                      <a:cxn ang="0">
                        <a:pos x="1060" y="1158"/>
                      </a:cxn>
                      <a:cxn ang="0">
                        <a:pos x="1048" y="1149"/>
                      </a:cxn>
                      <a:cxn ang="0">
                        <a:pos x="1015" y="1126"/>
                      </a:cxn>
                      <a:cxn ang="0">
                        <a:pos x="962" y="1087"/>
                      </a:cxn>
                      <a:cxn ang="0">
                        <a:pos x="895" y="1036"/>
                      </a:cxn>
                      <a:cxn ang="0">
                        <a:pos x="814" y="974"/>
                      </a:cxn>
                      <a:cxn ang="0">
                        <a:pos x="726" y="901"/>
                      </a:cxn>
                      <a:cxn ang="0">
                        <a:pos x="630" y="822"/>
                      </a:cxn>
                      <a:cxn ang="0">
                        <a:pos x="531" y="735"/>
                      </a:cxn>
                      <a:cxn ang="0">
                        <a:pos x="432" y="644"/>
                      </a:cxn>
                      <a:cxn ang="0">
                        <a:pos x="336" y="549"/>
                      </a:cxn>
                      <a:cxn ang="0">
                        <a:pos x="247" y="454"/>
                      </a:cxn>
                      <a:cxn ang="0">
                        <a:pos x="167" y="357"/>
                      </a:cxn>
                      <a:cxn ang="0">
                        <a:pos x="99" y="262"/>
                      </a:cxn>
                      <a:cxn ang="0">
                        <a:pos x="46" y="170"/>
                      </a:cxn>
                      <a:cxn ang="0">
                        <a:pos x="12" y="8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60" h="1158">
                        <a:moveTo>
                          <a:pt x="1060" y="1158"/>
                        </a:moveTo>
                        <a:lnTo>
                          <a:pt x="1048" y="1149"/>
                        </a:lnTo>
                        <a:lnTo>
                          <a:pt x="1015" y="1126"/>
                        </a:lnTo>
                        <a:lnTo>
                          <a:pt x="962" y="1087"/>
                        </a:lnTo>
                        <a:lnTo>
                          <a:pt x="895" y="1036"/>
                        </a:lnTo>
                        <a:lnTo>
                          <a:pt x="814" y="974"/>
                        </a:lnTo>
                        <a:lnTo>
                          <a:pt x="726" y="901"/>
                        </a:lnTo>
                        <a:lnTo>
                          <a:pt x="630" y="822"/>
                        </a:lnTo>
                        <a:lnTo>
                          <a:pt x="531" y="735"/>
                        </a:lnTo>
                        <a:lnTo>
                          <a:pt x="432" y="644"/>
                        </a:lnTo>
                        <a:lnTo>
                          <a:pt x="336" y="549"/>
                        </a:lnTo>
                        <a:lnTo>
                          <a:pt x="247" y="454"/>
                        </a:lnTo>
                        <a:lnTo>
                          <a:pt x="167" y="357"/>
                        </a:lnTo>
                        <a:lnTo>
                          <a:pt x="99" y="262"/>
                        </a:lnTo>
                        <a:lnTo>
                          <a:pt x="46" y="170"/>
                        </a:lnTo>
                        <a:lnTo>
                          <a:pt x="12" y="8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0" name="Freeform 126"/>
                  <p:cNvSpPr>
                    <a:spLocks/>
                  </p:cNvSpPr>
                  <p:nvPr/>
                </p:nvSpPr>
                <p:spPr bwMode="auto">
                  <a:xfrm>
                    <a:off x="792" y="861"/>
                    <a:ext cx="2" cy="2"/>
                  </a:xfrm>
                  <a:custGeom>
                    <a:avLst/>
                    <a:gdLst/>
                    <a:ahLst/>
                    <a:cxnLst>
                      <a:cxn ang="0">
                        <a:pos x="9" y="0"/>
                      </a:cxn>
                      <a:cxn ang="0">
                        <a:pos x="0" y="14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14">
                        <a:moveTo>
                          <a:pt x="9" y="0"/>
                        </a:moveTo>
                        <a:lnTo>
                          <a:pt x="0" y="1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1" name="Freeform 127"/>
                  <p:cNvSpPr>
                    <a:spLocks/>
                  </p:cNvSpPr>
                  <p:nvPr/>
                </p:nvSpPr>
                <p:spPr bwMode="auto">
                  <a:xfrm>
                    <a:off x="615" y="669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6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6">
                        <a:moveTo>
                          <a:pt x="0" y="0"/>
                        </a:moveTo>
                        <a:lnTo>
                          <a:pt x="1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2" name="Freeform 128"/>
                  <p:cNvSpPr>
                    <a:spLocks/>
                  </p:cNvSpPr>
                  <p:nvPr/>
                </p:nvSpPr>
                <p:spPr bwMode="auto">
                  <a:xfrm>
                    <a:off x="616" y="611"/>
                    <a:ext cx="112" cy="58"/>
                  </a:xfrm>
                  <a:custGeom>
                    <a:avLst/>
                    <a:gdLst/>
                    <a:ahLst/>
                    <a:cxnLst>
                      <a:cxn ang="0">
                        <a:pos x="0" y="349"/>
                      </a:cxn>
                      <a:cxn ang="0">
                        <a:pos x="6" y="275"/>
                      </a:cxn>
                      <a:cxn ang="0">
                        <a:pos x="25" y="212"/>
                      </a:cxn>
                      <a:cxn ang="0">
                        <a:pos x="55" y="160"/>
                      </a:cxn>
                      <a:cxn ang="0">
                        <a:pos x="93" y="115"/>
                      </a:cxn>
                      <a:cxn ang="0">
                        <a:pos x="140" y="79"/>
                      </a:cxn>
                      <a:cxn ang="0">
                        <a:pos x="191" y="51"/>
                      </a:cxn>
                      <a:cxn ang="0">
                        <a:pos x="249" y="30"/>
                      </a:cxn>
                      <a:cxn ang="0">
                        <a:pos x="307" y="15"/>
                      </a:cxn>
                      <a:cxn ang="0">
                        <a:pos x="366" y="5"/>
                      </a:cxn>
                      <a:cxn ang="0">
                        <a:pos x="426" y="0"/>
                      </a:cxn>
                      <a:cxn ang="0">
                        <a:pos x="482" y="0"/>
                      </a:cxn>
                      <a:cxn ang="0">
                        <a:pos x="534" y="2"/>
                      </a:cxn>
                      <a:cxn ang="0">
                        <a:pos x="581" y="8"/>
                      </a:cxn>
                      <a:cxn ang="0">
                        <a:pos x="619" y="15"/>
                      </a:cxn>
                      <a:cxn ang="0">
                        <a:pos x="649" y="24"/>
                      </a:cxn>
                      <a:cxn ang="0">
                        <a:pos x="668" y="33"/>
                      </a:cxn>
                    </a:cxnLst>
                    <a:rect l="0" t="0" r="r" b="b"/>
                    <a:pathLst>
                      <a:path w="668" h="349">
                        <a:moveTo>
                          <a:pt x="0" y="349"/>
                        </a:moveTo>
                        <a:lnTo>
                          <a:pt x="6" y="275"/>
                        </a:lnTo>
                        <a:lnTo>
                          <a:pt x="25" y="212"/>
                        </a:lnTo>
                        <a:lnTo>
                          <a:pt x="55" y="160"/>
                        </a:lnTo>
                        <a:lnTo>
                          <a:pt x="93" y="115"/>
                        </a:lnTo>
                        <a:lnTo>
                          <a:pt x="140" y="79"/>
                        </a:lnTo>
                        <a:lnTo>
                          <a:pt x="191" y="51"/>
                        </a:lnTo>
                        <a:lnTo>
                          <a:pt x="249" y="30"/>
                        </a:lnTo>
                        <a:lnTo>
                          <a:pt x="307" y="15"/>
                        </a:lnTo>
                        <a:lnTo>
                          <a:pt x="366" y="5"/>
                        </a:lnTo>
                        <a:lnTo>
                          <a:pt x="426" y="0"/>
                        </a:lnTo>
                        <a:lnTo>
                          <a:pt x="482" y="0"/>
                        </a:lnTo>
                        <a:lnTo>
                          <a:pt x="534" y="2"/>
                        </a:lnTo>
                        <a:lnTo>
                          <a:pt x="581" y="8"/>
                        </a:lnTo>
                        <a:lnTo>
                          <a:pt x="619" y="15"/>
                        </a:lnTo>
                        <a:lnTo>
                          <a:pt x="649" y="24"/>
                        </a:lnTo>
                        <a:lnTo>
                          <a:pt x="668" y="33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3" name="Freeform 129"/>
                  <p:cNvSpPr>
                    <a:spLocks/>
                  </p:cNvSpPr>
                  <p:nvPr/>
                </p:nvSpPr>
                <p:spPr bwMode="auto">
                  <a:xfrm>
                    <a:off x="615" y="669"/>
                    <a:ext cx="3" cy="1"/>
                  </a:xfrm>
                  <a:custGeom>
                    <a:avLst/>
                    <a:gdLst/>
                    <a:ahLst/>
                    <a:cxnLst>
                      <a:cxn ang="0">
                        <a:pos x="16" y="0"/>
                      </a:cxn>
                      <a:cxn ang="0">
                        <a:pos x="0" y="0"/>
                      </a:cxn>
                      <a:cxn ang="0">
                        <a:pos x="16" y="0"/>
                      </a:cxn>
                    </a:cxnLst>
                    <a:rect l="0" t="0" r="r" b="b"/>
                    <a:pathLst>
                      <a:path w="16">
                        <a:moveTo>
                          <a:pt x="16" y="0"/>
                        </a:moveTo>
                        <a:lnTo>
                          <a:pt x="0" y="0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4" name="Freeform 130"/>
                  <p:cNvSpPr>
                    <a:spLocks/>
                  </p:cNvSpPr>
                  <p:nvPr/>
                </p:nvSpPr>
                <p:spPr bwMode="auto">
                  <a:xfrm>
                    <a:off x="727" y="615"/>
                    <a:ext cx="1" cy="3"/>
                  </a:xfrm>
                  <a:custGeom>
                    <a:avLst/>
                    <a:gdLst/>
                    <a:ahLst/>
                    <a:cxnLst>
                      <a:cxn ang="0">
                        <a:pos x="9" y="0"/>
                      </a:cxn>
                      <a:cxn ang="0">
                        <a:pos x="0" y="14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14">
                        <a:moveTo>
                          <a:pt x="9" y="0"/>
                        </a:moveTo>
                        <a:lnTo>
                          <a:pt x="0" y="1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5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812" y="885"/>
                    <a:ext cx="8" cy="3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6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829" y="890"/>
                    <a:ext cx="5" cy="3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7" name="Rectangle 133"/>
                  <p:cNvSpPr>
                    <a:spLocks noChangeArrowheads="1"/>
                  </p:cNvSpPr>
                  <p:nvPr/>
                </p:nvSpPr>
                <p:spPr bwMode="auto">
                  <a:xfrm>
                    <a:off x="812" y="888"/>
                    <a:ext cx="17" cy="6"/>
                  </a:xfrm>
                  <a:prstGeom prst="rect">
                    <a:avLst/>
                  </a:prstGeom>
                  <a:noFill/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8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795" y="530"/>
                    <a:ext cx="56" cy="49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766" y="725"/>
                    <a:ext cx="187" cy="141"/>
                    <a:chOff x="1995" y="1243"/>
                    <a:chExt cx="187" cy="141"/>
                  </a:xfrm>
                </p:grpSpPr>
                <p:grpSp>
                  <p:nvGrpSpPr>
                    <p:cNvPr id="8" name="Group 1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95" y="1243"/>
                      <a:ext cx="187" cy="141"/>
                      <a:chOff x="1995" y="1243"/>
                      <a:chExt cx="187" cy="141"/>
                    </a:xfrm>
                  </p:grpSpPr>
                  <p:sp>
                    <p:nvSpPr>
                      <p:cNvPr id="26761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5" y="1314"/>
                        <a:ext cx="68" cy="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05" y="422"/>
                          </a:cxn>
                          <a:cxn ang="0">
                            <a:pos x="363" y="419"/>
                          </a:cxn>
                          <a:cxn ang="0">
                            <a:pos x="323" y="412"/>
                          </a:cxn>
                          <a:cxn ang="0">
                            <a:pos x="285" y="402"/>
                          </a:cxn>
                          <a:cxn ang="0">
                            <a:pos x="248" y="388"/>
                          </a:cxn>
                          <a:cxn ang="0">
                            <a:pos x="211" y="370"/>
                          </a:cxn>
                          <a:cxn ang="0">
                            <a:pos x="179" y="349"/>
                          </a:cxn>
                          <a:cxn ang="0">
                            <a:pos x="147" y="325"/>
                          </a:cxn>
                          <a:cxn ang="0">
                            <a:pos x="118" y="298"/>
                          </a:cxn>
                          <a:cxn ang="0">
                            <a:pos x="93" y="267"/>
                          </a:cxn>
                          <a:cxn ang="0">
                            <a:pos x="69" y="236"/>
                          </a:cxn>
                          <a:cxn ang="0">
                            <a:pos x="49" y="201"/>
                          </a:cxn>
                          <a:cxn ang="0">
                            <a:pos x="32" y="163"/>
                          </a:cxn>
                          <a:cxn ang="0">
                            <a:pos x="18" y="125"/>
                          </a:cxn>
                          <a:cxn ang="0">
                            <a:pos x="9" y="84"/>
                          </a:cxn>
                          <a:cxn ang="0">
                            <a:pos x="2" y="43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05" h="422">
                            <a:moveTo>
                              <a:pt x="405" y="422"/>
                            </a:moveTo>
                            <a:lnTo>
                              <a:pt x="363" y="419"/>
                            </a:lnTo>
                            <a:lnTo>
                              <a:pt x="323" y="412"/>
                            </a:lnTo>
                            <a:lnTo>
                              <a:pt x="285" y="402"/>
                            </a:lnTo>
                            <a:lnTo>
                              <a:pt x="248" y="388"/>
                            </a:lnTo>
                            <a:lnTo>
                              <a:pt x="211" y="370"/>
                            </a:lnTo>
                            <a:lnTo>
                              <a:pt x="179" y="349"/>
                            </a:lnTo>
                            <a:lnTo>
                              <a:pt x="147" y="325"/>
                            </a:lnTo>
                            <a:lnTo>
                              <a:pt x="118" y="298"/>
                            </a:lnTo>
                            <a:lnTo>
                              <a:pt x="93" y="267"/>
                            </a:lnTo>
                            <a:lnTo>
                              <a:pt x="69" y="236"/>
                            </a:lnTo>
                            <a:lnTo>
                              <a:pt x="49" y="201"/>
                            </a:lnTo>
                            <a:lnTo>
                              <a:pt x="32" y="163"/>
                            </a:lnTo>
                            <a:lnTo>
                              <a:pt x="18" y="125"/>
                            </a:lnTo>
                            <a:lnTo>
                              <a:pt x="9" y="84"/>
                            </a:lnTo>
                            <a:lnTo>
                              <a:pt x="2" y="43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chemeClr val="folHlink"/>
                      </a:solidFill>
                      <a:ln w="12700" cmpd="sng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62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5" y="1243"/>
                        <a:ext cx="68" cy="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23"/>
                          </a:cxn>
                          <a:cxn ang="0">
                            <a:pos x="2" y="378"/>
                          </a:cxn>
                          <a:cxn ang="0">
                            <a:pos x="9" y="337"/>
                          </a:cxn>
                          <a:cxn ang="0">
                            <a:pos x="18" y="296"/>
                          </a:cxn>
                          <a:cxn ang="0">
                            <a:pos x="32" y="258"/>
                          </a:cxn>
                          <a:cxn ang="0">
                            <a:pos x="49" y="220"/>
                          </a:cxn>
                          <a:cxn ang="0">
                            <a:pos x="69" y="185"/>
                          </a:cxn>
                          <a:cxn ang="0">
                            <a:pos x="93" y="153"/>
                          </a:cxn>
                          <a:cxn ang="0">
                            <a:pos x="118" y="123"/>
                          </a:cxn>
                          <a:cxn ang="0">
                            <a:pos x="147" y="95"/>
                          </a:cxn>
                          <a:cxn ang="0">
                            <a:pos x="179" y="71"/>
                          </a:cxn>
                          <a:cxn ang="0">
                            <a:pos x="211" y="50"/>
                          </a:cxn>
                          <a:cxn ang="0">
                            <a:pos x="248" y="32"/>
                          </a:cxn>
                          <a:cxn ang="0">
                            <a:pos x="285" y="18"/>
                          </a:cxn>
                          <a:cxn ang="0">
                            <a:pos x="323" y="8"/>
                          </a:cxn>
                          <a:cxn ang="0">
                            <a:pos x="363" y="1"/>
                          </a:cxn>
                          <a:cxn ang="0">
                            <a:pos x="405" y="0"/>
                          </a:cxn>
                        </a:cxnLst>
                        <a:rect l="0" t="0" r="r" b="b"/>
                        <a:pathLst>
                          <a:path w="405" h="423">
                            <a:moveTo>
                              <a:pt x="0" y="423"/>
                            </a:moveTo>
                            <a:lnTo>
                              <a:pt x="2" y="378"/>
                            </a:lnTo>
                            <a:lnTo>
                              <a:pt x="9" y="337"/>
                            </a:lnTo>
                            <a:lnTo>
                              <a:pt x="18" y="296"/>
                            </a:lnTo>
                            <a:lnTo>
                              <a:pt x="32" y="258"/>
                            </a:lnTo>
                            <a:lnTo>
                              <a:pt x="49" y="220"/>
                            </a:lnTo>
                            <a:lnTo>
                              <a:pt x="69" y="185"/>
                            </a:lnTo>
                            <a:lnTo>
                              <a:pt x="93" y="153"/>
                            </a:lnTo>
                            <a:lnTo>
                              <a:pt x="118" y="123"/>
                            </a:lnTo>
                            <a:lnTo>
                              <a:pt x="147" y="95"/>
                            </a:lnTo>
                            <a:lnTo>
                              <a:pt x="179" y="71"/>
                            </a:lnTo>
                            <a:lnTo>
                              <a:pt x="211" y="50"/>
                            </a:lnTo>
                            <a:lnTo>
                              <a:pt x="248" y="32"/>
                            </a:lnTo>
                            <a:lnTo>
                              <a:pt x="285" y="18"/>
                            </a:lnTo>
                            <a:lnTo>
                              <a:pt x="323" y="8"/>
                            </a:lnTo>
                            <a:lnTo>
                              <a:pt x="363" y="1"/>
                            </a:lnTo>
                            <a:lnTo>
                              <a:pt x="405" y="0"/>
                            </a:lnTo>
                          </a:path>
                        </a:pathLst>
                      </a:custGeom>
                      <a:solidFill>
                        <a:schemeClr val="folHlink"/>
                      </a:solidFill>
                      <a:ln w="12700" cmpd="sng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63" name="Freeform 1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063" y="1243"/>
                        <a:ext cx="119" cy="1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23" y="4"/>
                          </a:cxn>
                          <a:cxn ang="0">
                            <a:pos x="716" y="4"/>
                          </a:cxn>
                          <a:cxn ang="0">
                            <a:pos x="716" y="841"/>
                          </a:cxn>
                          <a:cxn ang="0">
                            <a:pos x="23" y="841"/>
                          </a:cxn>
                          <a:cxn ang="0">
                            <a:pos x="0" y="845"/>
                          </a:cxn>
                        </a:cxnLst>
                        <a:rect l="0" t="0" r="r" b="b"/>
                        <a:pathLst>
                          <a:path w="716" h="845">
                            <a:moveTo>
                              <a:pt x="0" y="0"/>
                            </a:moveTo>
                            <a:lnTo>
                              <a:pt x="23" y="4"/>
                            </a:lnTo>
                            <a:lnTo>
                              <a:pt x="716" y="4"/>
                            </a:lnTo>
                            <a:lnTo>
                              <a:pt x="716" y="841"/>
                            </a:lnTo>
                            <a:lnTo>
                              <a:pt x="23" y="841"/>
                            </a:lnTo>
                            <a:lnTo>
                              <a:pt x="0" y="845"/>
                            </a:lnTo>
                          </a:path>
                        </a:pathLst>
                      </a:custGeom>
                      <a:solidFill>
                        <a:schemeClr val="folHlink"/>
                      </a:solidFill>
                      <a:ln w="12700" cmpd="sng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64" name="Oval 1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1" y="1248"/>
                      <a:ext cx="130" cy="130"/>
                    </a:xfrm>
                    <a:prstGeom prst="ellipse">
                      <a:avLst/>
                    </a:prstGeom>
                    <a:solidFill>
                      <a:schemeClr val="folHlink"/>
                    </a:solidFill>
                    <a:ln w="12700">
                      <a:noFill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Group 141"/>
              <p:cNvGrpSpPr>
                <a:grpSpLocks/>
              </p:cNvGrpSpPr>
              <p:nvPr/>
            </p:nvGrpSpPr>
            <p:grpSpPr bwMode="auto">
              <a:xfrm>
                <a:off x="1111" y="239"/>
                <a:ext cx="1205" cy="161"/>
                <a:chOff x="1064" y="239"/>
                <a:chExt cx="1122" cy="136"/>
              </a:xfrm>
            </p:grpSpPr>
            <p:sp>
              <p:nvSpPr>
                <p:cNvPr id="26766" name="Freeform 142"/>
                <p:cNvSpPr>
                  <a:spLocks/>
                </p:cNvSpPr>
                <p:nvPr/>
              </p:nvSpPr>
              <p:spPr bwMode="auto">
                <a:xfrm>
                  <a:off x="1064" y="307"/>
                  <a:ext cx="1122" cy="68"/>
                </a:xfrm>
                <a:custGeom>
                  <a:avLst/>
                  <a:gdLst/>
                  <a:ahLst/>
                  <a:cxnLst>
                    <a:cxn ang="0">
                      <a:pos x="6730" y="119"/>
                    </a:cxn>
                    <a:cxn ang="0">
                      <a:pos x="6730" y="0"/>
                    </a:cxn>
                    <a:cxn ang="0">
                      <a:pos x="0" y="0"/>
                    </a:cxn>
                    <a:cxn ang="0">
                      <a:pos x="0" y="119"/>
                    </a:cxn>
                    <a:cxn ang="0">
                      <a:pos x="0" y="143"/>
                    </a:cxn>
                    <a:cxn ang="0">
                      <a:pos x="0" y="407"/>
                    </a:cxn>
                    <a:cxn ang="0">
                      <a:pos x="120" y="407"/>
                    </a:cxn>
                    <a:cxn ang="0">
                      <a:pos x="120" y="125"/>
                    </a:cxn>
                    <a:cxn ang="0">
                      <a:pos x="120" y="119"/>
                    </a:cxn>
                    <a:cxn ang="0">
                      <a:pos x="6611" y="119"/>
                    </a:cxn>
                    <a:cxn ang="0">
                      <a:pos x="6611" y="131"/>
                    </a:cxn>
                    <a:cxn ang="0">
                      <a:pos x="6611" y="407"/>
                    </a:cxn>
                    <a:cxn ang="0">
                      <a:pos x="6730" y="407"/>
                    </a:cxn>
                    <a:cxn ang="0">
                      <a:pos x="6730" y="179"/>
                    </a:cxn>
                    <a:cxn ang="0">
                      <a:pos x="6730" y="119"/>
                    </a:cxn>
                  </a:cxnLst>
                  <a:rect l="0" t="0" r="r" b="b"/>
                  <a:pathLst>
                    <a:path w="6730" h="407">
                      <a:moveTo>
                        <a:pt x="6730" y="119"/>
                      </a:moveTo>
                      <a:lnTo>
                        <a:pt x="6730" y="0"/>
                      </a:lnTo>
                      <a:lnTo>
                        <a:pt x="0" y="0"/>
                      </a:lnTo>
                      <a:lnTo>
                        <a:pt x="0" y="119"/>
                      </a:lnTo>
                      <a:lnTo>
                        <a:pt x="0" y="143"/>
                      </a:lnTo>
                      <a:lnTo>
                        <a:pt x="0" y="407"/>
                      </a:lnTo>
                      <a:lnTo>
                        <a:pt x="120" y="407"/>
                      </a:lnTo>
                      <a:lnTo>
                        <a:pt x="120" y="125"/>
                      </a:lnTo>
                      <a:lnTo>
                        <a:pt x="120" y="119"/>
                      </a:lnTo>
                      <a:lnTo>
                        <a:pt x="6611" y="119"/>
                      </a:lnTo>
                      <a:lnTo>
                        <a:pt x="6611" y="131"/>
                      </a:lnTo>
                      <a:lnTo>
                        <a:pt x="6611" y="407"/>
                      </a:lnTo>
                      <a:lnTo>
                        <a:pt x="6730" y="407"/>
                      </a:lnTo>
                      <a:lnTo>
                        <a:pt x="6730" y="179"/>
                      </a:lnTo>
                      <a:lnTo>
                        <a:pt x="6730" y="119"/>
                      </a:lnTo>
                    </a:path>
                  </a:pathLst>
                </a:custGeom>
                <a:solidFill>
                  <a:schemeClr val="folHlink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67" name="Freeform 143"/>
                <p:cNvSpPr>
                  <a:spLocks/>
                </p:cNvSpPr>
                <p:nvPr/>
              </p:nvSpPr>
              <p:spPr bwMode="auto">
                <a:xfrm>
                  <a:off x="1323" y="239"/>
                  <a:ext cx="167" cy="68"/>
                </a:xfrm>
                <a:custGeom>
                  <a:avLst/>
                  <a:gdLst/>
                  <a:ahLst/>
                  <a:cxnLst>
                    <a:cxn ang="0">
                      <a:pos x="1003" y="122"/>
                    </a:cxn>
                    <a:cxn ang="0">
                      <a:pos x="1003" y="0"/>
                    </a:cxn>
                    <a:cxn ang="0">
                      <a:pos x="0" y="0"/>
                    </a:cxn>
                    <a:cxn ang="0">
                      <a:pos x="0" y="122"/>
                    </a:cxn>
                    <a:cxn ang="0">
                      <a:pos x="0" y="145"/>
                    </a:cxn>
                    <a:cxn ang="0">
                      <a:pos x="0" y="408"/>
                    </a:cxn>
                    <a:cxn ang="0">
                      <a:pos x="71" y="408"/>
                    </a:cxn>
                    <a:cxn ang="0">
                      <a:pos x="71" y="80"/>
                    </a:cxn>
                    <a:cxn ang="0">
                      <a:pos x="71" y="74"/>
                    </a:cxn>
                    <a:cxn ang="0">
                      <a:pos x="929" y="74"/>
                    </a:cxn>
                    <a:cxn ang="0">
                      <a:pos x="929" y="86"/>
                    </a:cxn>
                    <a:cxn ang="0">
                      <a:pos x="929" y="408"/>
                    </a:cxn>
                    <a:cxn ang="0">
                      <a:pos x="1003" y="408"/>
                    </a:cxn>
                    <a:cxn ang="0">
                      <a:pos x="1003" y="181"/>
                    </a:cxn>
                    <a:cxn ang="0">
                      <a:pos x="1003" y="122"/>
                    </a:cxn>
                  </a:cxnLst>
                  <a:rect l="0" t="0" r="r" b="b"/>
                  <a:pathLst>
                    <a:path w="1003" h="408">
                      <a:moveTo>
                        <a:pt x="1003" y="122"/>
                      </a:moveTo>
                      <a:lnTo>
                        <a:pt x="1003" y="0"/>
                      </a:lnTo>
                      <a:lnTo>
                        <a:pt x="0" y="0"/>
                      </a:lnTo>
                      <a:lnTo>
                        <a:pt x="0" y="122"/>
                      </a:lnTo>
                      <a:lnTo>
                        <a:pt x="0" y="145"/>
                      </a:lnTo>
                      <a:lnTo>
                        <a:pt x="0" y="408"/>
                      </a:lnTo>
                      <a:lnTo>
                        <a:pt x="71" y="408"/>
                      </a:lnTo>
                      <a:lnTo>
                        <a:pt x="71" y="80"/>
                      </a:lnTo>
                      <a:lnTo>
                        <a:pt x="71" y="74"/>
                      </a:lnTo>
                      <a:lnTo>
                        <a:pt x="929" y="74"/>
                      </a:lnTo>
                      <a:lnTo>
                        <a:pt x="929" y="86"/>
                      </a:lnTo>
                      <a:lnTo>
                        <a:pt x="929" y="408"/>
                      </a:lnTo>
                      <a:lnTo>
                        <a:pt x="1003" y="408"/>
                      </a:lnTo>
                      <a:lnTo>
                        <a:pt x="1003" y="181"/>
                      </a:lnTo>
                      <a:lnTo>
                        <a:pt x="1003" y="122"/>
                      </a:lnTo>
                    </a:path>
                  </a:pathLst>
                </a:custGeom>
                <a:solidFill>
                  <a:schemeClr val="tx2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68" name="Freeform 144"/>
                <p:cNvSpPr>
                  <a:spLocks/>
                </p:cNvSpPr>
                <p:nvPr/>
              </p:nvSpPr>
              <p:spPr bwMode="auto">
                <a:xfrm>
                  <a:off x="1095" y="338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61"/>
                    </a:cxn>
                    <a:cxn ang="0">
                      <a:pos x="6" y="60"/>
                    </a:cxn>
                    <a:cxn ang="0">
                      <a:pos x="12" y="58"/>
                    </a:cxn>
                    <a:cxn ang="0">
                      <a:pos x="17" y="57"/>
                    </a:cxn>
                    <a:cxn ang="0">
                      <a:pos x="22" y="55"/>
                    </a:cxn>
                    <a:cxn ang="0">
                      <a:pos x="28" y="52"/>
                    </a:cxn>
                    <a:cxn ang="0">
                      <a:pos x="33" y="49"/>
                    </a:cxn>
                    <a:cxn ang="0">
                      <a:pos x="37" y="45"/>
                    </a:cxn>
                    <a:cxn ang="0">
                      <a:pos x="42" y="42"/>
                    </a:cxn>
                    <a:cxn ang="0">
                      <a:pos x="45" y="37"/>
                    </a:cxn>
                    <a:cxn ang="0">
                      <a:pos x="49" y="33"/>
                    </a:cxn>
                    <a:cxn ang="0">
                      <a:pos x="51" y="28"/>
                    </a:cxn>
                    <a:cxn ang="0">
                      <a:pos x="54" y="22"/>
                    </a:cxn>
                    <a:cxn ang="0">
                      <a:pos x="56" y="17"/>
                    </a:cxn>
                    <a:cxn ang="0">
                      <a:pos x="57" y="12"/>
                    </a:cxn>
                    <a:cxn ang="0">
                      <a:pos x="58" y="6"/>
                    </a:cxn>
                    <a:cxn ang="0">
                      <a:pos x="59" y="0"/>
                    </a:cxn>
                  </a:cxnLst>
                  <a:rect l="0" t="0" r="r" b="b"/>
                  <a:pathLst>
                    <a:path w="59" h="61">
                      <a:moveTo>
                        <a:pt x="0" y="61"/>
                      </a:moveTo>
                      <a:lnTo>
                        <a:pt x="6" y="60"/>
                      </a:lnTo>
                      <a:lnTo>
                        <a:pt x="12" y="58"/>
                      </a:lnTo>
                      <a:lnTo>
                        <a:pt x="17" y="57"/>
                      </a:lnTo>
                      <a:lnTo>
                        <a:pt x="22" y="55"/>
                      </a:lnTo>
                      <a:lnTo>
                        <a:pt x="28" y="52"/>
                      </a:lnTo>
                      <a:lnTo>
                        <a:pt x="33" y="49"/>
                      </a:lnTo>
                      <a:lnTo>
                        <a:pt x="37" y="45"/>
                      </a:lnTo>
                      <a:lnTo>
                        <a:pt x="42" y="42"/>
                      </a:lnTo>
                      <a:lnTo>
                        <a:pt x="45" y="37"/>
                      </a:lnTo>
                      <a:lnTo>
                        <a:pt x="49" y="33"/>
                      </a:lnTo>
                      <a:lnTo>
                        <a:pt x="51" y="28"/>
                      </a:lnTo>
                      <a:lnTo>
                        <a:pt x="54" y="22"/>
                      </a:lnTo>
                      <a:lnTo>
                        <a:pt x="56" y="17"/>
                      </a:lnTo>
                      <a:lnTo>
                        <a:pt x="57" y="12"/>
                      </a:lnTo>
                      <a:lnTo>
                        <a:pt x="58" y="6"/>
                      </a:lnTo>
                      <a:lnTo>
                        <a:pt x="59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69" name="Freeform 145"/>
                <p:cNvSpPr>
                  <a:spLocks/>
                </p:cNvSpPr>
                <p:nvPr/>
              </p:nvSpPr>
              <p:spPr bwMode="auto">
                <a:xfrm>
                  <a:off x="1095" y="347"/>
                  <a:ext cx="1" cy="3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h="20">
                      <a:moveTo>
                        <a:pt x="0" y="20"/>
                      </a:moveTo>
                      <a:lnTo>
                        <a:pt x="0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0" name="Freeform 146"/>
                <p:cNvSpPr>
                  <a:spLocks/>
                </p:cNvSpPr>
                <p:nvPr/>
              </p:nvSpPr>
              <p:spPr bwMode="auto">
                <a:xfrm>
                  <a:off x="1104" y="338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1" name="Freeform 147"/>
                <p:cNvSpPr>
                  <a:spLocks/>
                </p:cNvSpPr>
                <p:nvPr/>
              </p:nvSpPr>
              <p:spPr bwMode="auto">
                <a:xfrm>
                  <a:off x="1095" y="328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59" y="60"/>
                    </a:cxn>
                    <a:cxn ang="0">
                      <a:pos x="58" y="53"/>
                    </a:cxn>
                    <a:cxn ang="0">
                      <a:pos x="57" y="47"/>
                    </a:cxn>
                    <a:cxn ang="0">
                      <a:pos x="56" y="41"/>
                    </a:cxn>
                    <a:cxn ang="0">
                      <a:pos x="54" y="37"/>
                    </a:cxn>
                    <a:cxn ang="0">
                      <a:pos x="51" y="31"/>
                    </a:cxn>
                    <a:cxn ang="0">
                      <a:pos x="49" y="26"/>
                    </a:cxn>
                    <a:cxn ang="0">
                      <a:pos x="45" y="21"/>
                    </a:cxn>
                    <a:cxn ang="0">
                      <a:pos x="42" y="18"/>
                    </a:cxn>
                    <a:cxn ang="0">
                      <a:pos x="37" y="13"/>
                    </a:cxn>
                    <a:cxn ang="0">
                      <a:pos x="33" y="10"/>
                    </a:cxn>
                    <a:cxn ang="0">
                      <a:pos x="28" y="7"/>
                    </a:cxn>
                    <a:cxn ang="0">
                      <a:pos x="22" y="5"/>
                    </a:cxn>
                    <a:cxn ang="0">
                      <a:pos x="17" y="3"/>
                    </a:cxn>
                    <a:cxn ang="0">
                      <a:pos x="12" y="1"/>
                    </a:cxn>
                    <a:cxn ang="0">
                      <a:pos x="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9" h="60">
                      <a:moveTo>
                        <a:pt x="59" y="60"/>
                      </a:moveTo>
                      <a:lnTo>
                        <a:pt x="58" y="53"/>
                      </a:lnTo>
                      <a:lnTo>
                        <a:pt x="57" y="47"/>
                      </a:lnTo>
                      <a:lnTo>
                        <a:pt x="56" y="41"/>
                      </a:lnTo>
                      <a:lnTo>
                        <a:pt x="54" y="37"/>
                      </a:lnTo>
                      <a:lnTo>
                        <a:pt x="51" y="31"/>
                      </a:lnTo>
                      <a:lnTo>
                        <a:pt x="49" y="26"/>
                      </a:lnTo>
                      <a:lnTo>
                        <a:pt x="45" y="21"/>
                      </a:lnTo>
                      <a:lnTo>
                        <a:pt x="42" y="18"/>
                      </a:lnTo>
                      <a:lnTo>
                        <a:pt x="37" y="13"/>
                      </a:lnTo>
                      <a:lnTo>
                        <a:pt x="33" y="10"/>
                      </a:lnTo>
                      <a:lnTo>
                        <a:pt x="28" y="7"/>
                      </a:lnTo>
                      <a:lnTo>
                        <a:pt x="22" y="5"/>
                      </a:lnTo>
                      <a:lnTo>
                        <a:pt x="17" y="3"/>
                      </a:lnTo>
                      <a:lnTo>
                        <a:pt x="12" y="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2" name="Freeform 148"/>
                <p:cNvSpPr>
                  <a:spLocks/>
                </p:cNvSpPr>
                <p:nvPr/>
              </p:nvSpPr>
              <p:spPr bwMode="auto">
                <a:xfrm>
                  <a:off x="1104" y="338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3" name="Freeform 149"/>
                <p:cNvSpPr>
                  <a:spLocks/>
                </p:cNvSpPr>
                <p:nvPr/>
              </p:nvSpPr>
              <p:spPr bwMode="auto">
                <a:xfrm>
                  <a:off x="1095" y="326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h="19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4" name="Freeform 150"/>
                <p:cNvSpPr>
                  <a:spLocks/>
                </p:cNvSpPr>
                <p:nvPr/>
              </p:nvSpPr>
              <p:spPr bwMode="auto">
                <a:xfrm>
                  <a:off x="1085" y="328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1" y="0"/>
                    </a:cxn>
                    <a:cxn ang="0">
                      <a:pos x="45" y="1"/>
                    </a:cxn>
                    <a:cxn ang="0">
                      <a:pos x="39" y="3"/>
                    </a:cxn>
                    <a:cxn ang="0">
                      <a:pos x="35" y="5"/>
                    </a:cxn>
                    <a:cxn ang="0">
                      <a:pos x="29" y="7"/>
                    </a:cxn>
                    <a:cxn ang="0">
                      <a:pos x="24" y="10"/>
                    </a:cxn>
                    <a:cxn ang="0">
                      <a:pos x="21" y="13"/>
                    </a:cxn>
                    <a:cxn ang="0">
                      <a:pos x="16" y="18"/>
                    </a:cxn>
                    <a:cxn ang="0">
                      <a:pos x="12" y="21"/>
                    </a:cxn>
                    <a:cxn ang="0">
                      <a:pos x="9" y="26"/>
                    </a:cxn>
                    <a:cxn ang="0">
                      <a:pos x="5" y="31"/>
                    </a:cxn>
                    <a:cxn ang="0">
                      <a:pos x="3" y="37"/>
                    </a:cxn>
                    <a:cxn ang="0">
                      <a:pos x="2" y="41"/>
                    </a:cxn>
                    <a:cxn ang="0">
                      <a:pos x="1" y="47"/>
                    </a:cxn>
                    <a:cxn ang="0">
                      <a:pos x="0" y="53"/>
                    </a:cxn>
                    <a:cxn ang="0">
                      <a:pos x="0" y="60"/>
                    </a:cxn>
                  </a:cxnLst>
                  <a:rect l="0" t="0" r="r" b="b"/>
                  <a:pathLst>
                    <a:path w="58" h="60">
                      <a:moveTo>
                        <a:pt x="58" y="0"/>
                      </a:moveTo>
                      <a:lnTo>
                        <a:pt x="51" y="0"/>
                      </a:lnTo>
                      <a:lnTo>
                        <a:pt x="45" y="1"/>
                      </a:lnTo>
                      <a:lnTo>
                        <a:pt x="39" y="3"/>
                      </a:lnTo>
                      <a:lnTo>
                        <a:pt x="35" y="5"/>
                      </a:lnTo>
                      <a:lnTo>
                        <a:pt x="29" y="7"/>
                      </a:lnTo>
                      <a:lnTo>
                        <a:pt x="24" y="10"/>
                      </a:lnTo>
                      <a:lnTo>
                        <a:pt x="21" y="13"/>
                      </a:lnTo>
                      <a:lnTo>
                        <a:pt x="16" y="18"/>
                      </a:lnTo>
                      <a:lnTo>
                        <a:pt x="12" y="21"/>
                      </a:lnTo>
                      <a:lnTo>
                        <a:pt x="9" y="26"/>
                      </a:lnTo>
                      <a:lnTo>
                        <a:pt x="5" y="31"/>
                      </a:lnTo>
                      <a:lnTo>
                        <a:pt x="3" y="37"/>
                      </a:lnTo>
                      <a:lnTo>
                        <a:pt x="2" y="41"/>
                      </a:lnTo>
                      <a:lnTo>
                        <a:pt x="1" y="47"/>
                      </a:lnTo>
                      <a:lnTo>
                        <a:pt x="0" y="53"/>
                      </a:lnTo>
                      <a:lnTo>
                        <a:pt x="0" y="6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5" name="Freeform 151"/>
                <p:cNvSpPr>
                  <a:spLocks/>
                </p:cNvSpPr>
                <p:nvPr/>
              </p:nvSpPr>
              <p:spPr bwMode="auto">
                <a:xfrm>
                  <a:off x="1095" y="326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6" name="Freeform 152"/>
                <p:cNvSpPr>
                  <a:spLocks/>
                </p:cNvSpPr>
                <p:nvPr/>
              </p:nvSpPr>
              <p:spPr bwMode="auto">
                <a:xfrm>
                  <a:off x="1084" y="338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7" name="Freeform 153"/>
                <p:cNvSpPr>
                  <a:spLocks/>
                </p:cNvSpPr>
                <p:nvPr/>
              </p:nvSpPr>
              <p:spPr bwMode="auto">
                <a:xfrm>
                  <a:off x="1085" y="338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1" y="12"/>
                    </a:cxn>
                    <a:cxn ang="0">
                      <a:pos x="2" y="17"/>
                    </a:cxn>
                    <a:cxn ang="0">
                      <a:pos x="3" y="22"/>
                    </a:cxn>
                    <a:cxn ang="0">
                      <a:pos x="5" y="28"/>
                    </a:cxn>
                    <a:cxn ang="0">
                      <a:pos x="9" y="33"/>
                    </a:cxn>
                    <a:cxn ang="0">
                      <a:pos x="12" y="37"/>
                    </a:cxn>
                    <a:cxn ang="0">
                      <a:pos x="16" y="42"/>
                    </a:cxn>
                    <a:cxn ang="0">
                      <a:pos x="21" y="45"/>
                    </a:cxn>
                    <a:cxn ang="0">
                      <a:pos x="24" y="49"/>
                    </a:cxn>
                    <a:cxn ang="0">
                      <a:pos x="29" y="52"/>
                    </a:cxn>
                    <a:cxn ang="0">
                      <a:pos x="35" y="55"/>
                    </a:cxn>
                    <a:cxn ang="0">
                      <a:pos x="39" y="57"/>
                    </a:cxn>
                    <a:cxn ang="0">
                      <a:pos x="45" y="58"/>
                    </a:cxn>
                    <a:cxn ang="0">
                      <a:pos x="51" y="60"/>
                    </a:cxn>
                    <a:cxn ang="0">
                      <a:pos x="58" y="61"/>
                    </a:cxn>
                  </a:cxnLst>
                  <a:rect l="0" t="0" r="r" b="b"/>
                  <a:pathLst>
                    <a:path w="58" h="61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" y="12"/>
                      </a:lnTo>
                      <a:lnTo>
                        <a:pt x="2" y="17"/>
                      </a:lnTo>
                      <a:lnTo>
                        <a:pt x="3" y="22"/>
                      </a:lnTo>
                      <a:lnTo>
                        <a:pt x="5" y="28"/>
                      </a:lnTo>
                      <a:lnTo>
                        <a:pt x="9" y="33"/>
                      </a:lnTo>
                      <a:lnTo>
                        <a:pt x="12" y="37"/>
                      </a:lnTo>
                      <a:lnTo>
                        <a:pt x="16" y="42"/>
                      </a:lnTo>
                      <a:lnTo>
                        <a:pt x="21" y="45"/>
                      </a:lnTo>
                      <a:lnTo>
                        <a:pt x="24" y="49"/>
                      </a:lnTo>
                      <a:lnTo>
                        <a:pt x="29" y="52"/>
                      </a:lnTo>
                      <a:lnTo>
                        <a:pt x="35" y="55"/>
                      </a:lnTo>
                      <a:lnTo>
                        <a:pt x="39" y="57"/>
                      </a:lnTo>
                      <a:lnTo>
                        <a:pt x="45" y="58"/>
                      </a:lnTo>
                      <a:lnTo>
                        <a:pt x="51" y="60"/>
                      </a:lnTo>
                      <a:lnTo>
                        <a:pt x="58" y="61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8" name="Freeform 154"/>
                <p:cNvSpPr>
                  <a:spLocks/>
                </p:cNvSpPr>
                <p:nvPr/>
              </p:nvSpPr>
              <p:spPr bwMode="auto">
                <a:xfrm>
                  <a:off x="1084" y="338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79" name="Freeform 155"/>
                <p:cNvSpPr>
                  <a:spLocks/>
                </p:cNvSpPr>
                <p:nvPr/>
              </p:nvSpPr>
              <p:spPr bwMode="auto">
                <a:xfrm>
                  <a:off x="1095" y="347"/>
                  <a:ext cx="1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0" name="Freeform 156"/>
                <p:cNvSpPr>
                  <a:spLocks/>
                </p:cNvSpPr>
                <p:nvPr/>
              </p:nvSpPr>
              <p:spPr bwMode="auto">
                <a:xfrm>
                  <a:off x="2155" y="336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0" y="59"/>
                    </a:cxn>
                    <a:cxn ang="0">
                      <a:pos x="6" y="57"/>
                    </a:cxn>
                    <a:cxn ang="0">
                      <a:pos x="12" y="57"/>
                    </a:cxn>
                    <a:cxn ang="0">
                      <a:pos x="18" y="55"/>
                    </a:cxn>
                    <a:cxn ang="0">
                      <a:pos x="22" y="54"/>
                    </a:cxn>
                    <a:cxn ang="0">
                      <a:pos x="28" y="52"/>
                    </a:cxn>
                    <a:cxn ang="0">
                      <a:pos x="33" y="48"/>
                    </a:cxn>
                    <a:cxn ang="0">
                      <a:pos x="37" y="45"/>
                    </a:cxn>
                    <a:cxn ang="0">
                      <a:pos x="42" y="41"/>
                    </a:cxn>
                    <a:cxn ang="0">
                      <a:pos x="46" y="36"/>
                    </a:cxn>
                    <a:cxn ang="0">
                      <a:pos x="49" y="33"/>
                    </a:cxn>
                    <a:cxn ang="0">
                      <a:pos x="51" y="28"/>
                    </a:cxn>
                    <a:cxn ang="0">
                      <a:pos x="54" y="22"/>
                    </a:cxn>
                    <a:cxn ang="0">
                      <a:pos x="56" y="18"/>
                    </a:cxn>
                    <a:cxn ang="0">
                      <a:pos x="57" y="12"/>
                    </a:cxn>
                    <a:cxn ang="0">
                      <a:pos x="58" y="6"/>
                    </a:cxn>
                    <a:cxn ang="0">
                      <a:pos x="60" y="0"/>
                    </a:cxn>
                  </a:cxnLst>
                  <a:rect l="0" t="0" r="r" b="b"/>
                  <a:pathLst>
                    <a:path w="60" h="59">
                      <a:moveTo>
                        <a:pt x="0" y="59"/>
                      </a:moveTo>
                      <a:lnTo>
                        <a:pt x="6" y="57"/>
                      </a:lnTo>
                      <a:lnTo>
                        <a:pt x="12" y="57"/>
                      </a:lnTo>
                      <a:lnTo>
                        <a:pt x="18" y="55"/>
                      </a:lnTo>
                      <a:lnTo>
                        <a:pt x="22" y="54"/>
                      </a:lnTo>
                      <a:lnTo>
                        <a:pt x="28" y="52"/>
                      </a:lnTo>
                      <a:lnTo>
                        <a:pt x="33" y="48"/>
                      </a:lnTo>
                      <a:lnTo>
                        <a:pt x="37" y="45"/>
                      </a:lnTo>
                      <a:lnTo>
                        <a:pt x="42" y="41"/>
                      </a:lnTo>
                      <a:lnTo>
                        <a:pt x="46" y="36"/>
                      </a:lnTo>
                      <a:lnTo>
                        <a:pt x="49" y="33"/>
                      </a:lnTo>
                      <a:lnTo>
                        <a:pt x="51" y="28"/>
                      </a:lnTo>
                      <a:lnTo>
                        <a:pt x="54" y="22"/>
                      </a:lnTo>
                      <a:lnTo>
                        <a:pt x="56" y="18"/>
                      </a:lnTo>
                      <a:lnTo>
                        <a:pt x="57" y="12"/>
                      </a:lnTo>
                      <a:lnTo>
                        <a:pt x="58" y="6"/>
                      </a:lnTo>
                      <a:lnTo>
                        <a:pt x="60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1" name="Freeform 157"/>
                <p:cNvSpPr>
                  <a:spLocks/>
                </p:cNvSpPr>
                <p:nvPr/>
              </p:nvSpPr>
              <p:spPr bwMode="auto">
                <a:xfrm>
                  <a:off x="2155" y="344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h="20">
                      <a:moveTo>
                        <a:pt x="0" y="20"/>
                      </a:moveTo>
                      <a:lnTo>
                        <a:pt x="0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2" name="Freeform 158"/>
                <p:cNvSpPr>
                  <a:spLocks/>
                </p:cNvSpPr>
                <p:nvPr/>
              </p:nvSpPr>
              <p:spPr bwMode="auto">
                <a:xfrm>
                  <a:off x="2164" y="336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3" name="Freeform 159"/>
                <p:cNvSpPr>
                  <a:spLocks/>
                </p:cNvSpPr>
                <p:nvPr/>
              </p:nvSpPr>
              <p:spPr bwMode="auto">
                <a:xfrm>
                  <a:off x="2155" y="326"/>
                  <a:ext cx="10" cy="10"/>
                </a:xfrm>
                <a:custGeom>
                  <a:avLst/>
                  <a:gdLst/>
                  <a:ahLst/>
                  <a:cxnLst>
                    <a:cxn ang="0">
                      <a:pos x="60" y="59"/>
                    </a:cxn>
                    <a:cxn ang="0">
                      <a:pos x="58" y="52"/>
                    </a:cxn>
                    <a:cxn ang="0">
                      <a:pos x="57" y="46"/>
                    </a:cxn>
                    <a:cxn ang="0">
                      <a:pos x="56" y="40"/>
                    </a:cxn>
                    <a:cxn ang="0">
                      <a:pos x="54" y="36"/>
                    </a:cxn>
                    <a:cxn ang="0">
                      <a:pos x="51" y="30"/>
                    </a:cxn>
                    <a:cxn ang="0">
                      <a:pos x="49" y="25"/>
                    </a:cxn>
                    <a:cxn ang="0">
                      <a:pos x="46" y="21"/>
                    </a:cxn>
                    <a:cxn ang="0">
                      <a:pos x="42" y="17"/>
                    </a:cxn>
                    <a:cxn ang="0">
                      <a:pos x="37" y="12"/>
                    </a:cxn>
                    <a:cxn ang="0">
                      <a:pos x="33" y="9"/>
                    </a:cxn>
                    <a:cxn ang="0">
                      <a:pos x="28" y="7"/>
                    </a:cxn>
                    <a:cxn ang="0">
                      <a:pos x="22" y="4"/>
                    </a:cxn>
                    <a:cxn ang="0">
                      <a:pos x="18" y="2"/>
                    </a:cxn>
                    <a:cxn ang="0">
                      <a:pos x="12" y="1"/>
                    </a:cxn>
                    <a:cxn ang="0">
                      <a:pos x="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" h="59">
                      <a:moveTo>
                        <a:pt x="60" y="59"/>
                      </a:moveTo>
                      <a:lnTo>
                        <a:pt x="58" y="52"/>
                      </a:lnTo>
                      <a:lnTo>
                        <a:pt x="57" y="46"/>
                      </a:lnTo>
                      <a:lnTo>
                        <a:pt x="56" y="40"/>
                      </a:lnTo>
                      <a:lnTo>
                        <a:pt x="54" y="36"/>
                      </a:lnTo>
                      <a:lnTo>
                        <a:pt x="51" y="30"/>
                      </a:lnTo>
                      <a:lnTo>
                        <a:pt x="49" y="25"/>
                      </a:lnTo>
                      <a:lnTo>
                        <a:pt x="46" y="21"/>
                      </a:lnTo>
                      <a:lnTo>
                        <a:pt x="42" y="17"/>
                      </a:lnTo>
                      <a:lnTo>
                        <a:pt x="37" y="12"/>
                      </a:lnTo>
                      <a:lnTo>
                        <a:pt x="33" y="9"/>
                      </a:lnTo>
                      <a:lnTo>
                        <a:pt x="28" y="7"/>
                      </a:lnTo>
                      <a:lnTo>
                        <a:pt x="22" y="4"/>
                      </a:lnTo>
                      <a:lnTo>
                        <a:pt x="18" y="2"/>
                      </a:lnTo>
                      <a:lnTo>
                        <a:pt x="12" y="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4" name="Freeform 160"/>
                <p:cNvSpPr>
                  <a:spLocks/>
                </p:cNvSpPr>
                <p:nvPr/>
              </p:nvSpPr>
              <p:spPr bwMode="auto">
                <a:xfrm>
                  <a:off x="2164" y="336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5" name="Freeform 161"/>
                <p:cNvSpPr>
                  <a:spLocks/>
                </p:cNvSpPr>
                <p:nvPr/>
              </p:nvSpPr>
              <p:spPr bwMode="auto">
                <a:xfrm>
                  <a:off x="2155" y="325"/>
                  <a:ext cx="1" cy="3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h="19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6" name="Freeform 162"/>
                <p:cNvSpPr>
                  <a:spLocks/>
                </p:cNvSpPr>
                <p:nvPr/>
              </p:nvSpPr>
              <p:spPr bwMode="auto">
                <a:xfrm>
                  <a:off x="2146" y="326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51" y="0"/>
                    </a:cxn>
                    <a:cxn ang="0">
                      <a:pos x="45" y="1"/>
                    </a:cxn>
                    <a:cxn ang="0">
                      <a:pos x="39" y="2"/>
                    </a:cxn>
                    <a:cxn ang="0">
                      <a:pos x="35" y="4"/>
                    </a:cxn>
                    <a:cxn ang="0">
                      <a:pos x="29" y="7"/>
                    </a:cxn>
                    <a:cxn ang="0">
                      <a:pos x="24" y="9"/>
                    </a:cxn>
                    <a:cxn ang="0">
                      <a:pos x="21" y="12"/>
                    </a:cxn>
                    <a:cxn ang="0">
                      <a:pos x="16" y="17"/>
                    </a:cxn>
                    <a:cxn ang="0">
                      <a:pos x="13" y="21"/>
                    </a:cxn>
                    <a:cxn ang="0">
                      <a:pos x="9" y="25"/>
                    </a:cxn>
                    <a:cxn ang="0">
                      <a:pos x="6" y="30"/>
                    </a:cxn>
                    <a:cxn ang="0">
                      <a:pos x="3" y="36"/>
                    </a:cxn>
                    <a:cxn ang="0">
                      <a:pos x="2" y="40"/>
                    </a:cxn>
                    <a:cxn ang="0">
                      <a:pos x="1" y="46"/>
                    </a:cxn>
                    <a:cxn ang="0">
                      <a:pos x="0" y="52"/>
                    </a:cxn>
                    <a:cxn ang="0">
                      <a:pos x="0" y="59"/>
                    </a:cxn>
                  </a:cxnLst>
                  <a:rect l="0" t="0" r="r" b="b"/>
                  <a:pathLst>
                    <a:path w="58" h="59">
                      <a:moveTo>
                        <a:pt x="58" y="0"/>
                      </a:moveTo>
                      <a:lnTo>
                        <a:pt x="51" y="0"/>
                      </a:lnTo>
                      <a:lnTo>
                        <a:pt x="45" y="1"/>
                      </a:lnTo>
                      <a:lnTo>
                        <a:pt x="39" y="2"/>
                      </a:lnTo>
                      <a:lnTo>
                        <a:pt x="35" y="4"/>
                      </a:lnTo>
                      <a:lnTo>
                        <a:pt x="29" y="7"/>
                      </a:lnTo>
                      <a:lnTo>
                        <a:pt x="24" y="9"/>
                      </a:lnTo>
                      <a:lnTo>
                        <a:pt x="21" y="12"/>
                      </a:lnTo>
                      <a:lnTo>
                        <a:pt x="16" y="17"/>
                      </a:lnTo>
                      <a:lnTo>
                        <a:pt x="13" y="21"/>
                      </a:lnTo>
                      <a:lnTo>
                        <a:pt x="9" y="25"/>
                      </a:lnTo>
                      <a:lnTo>
                        <a:pt x="6" y="30"/>
                      </a:lnTo>
                      <a:lnTo>
                        <a:pt x="3" y="36"/>
                      </a:lnTo>
                      <a:lnTo>
                        <a:pt x="2" y="40"/>
                      </a:lnTo>
                      <a:lnTo>
                        <a:pt x="1" y="46"/>
                      </a:lnTo>
                      <a:lnTo>
                        <a:pt x="0" y="52"/>
                      </a:lnTo>
                      <a:lnTo>
                        <a:pt x="0" y="59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7" name="Freeform 163"/>
                <p:cNvSpPr>
                  <a:spLocks/>
                </p:cNvSpPr>
                <p:nvPr/>
              </p:nvSpPr>
              <p:spPr bwMode="auto">
                <a:xfrm>
                  <a:off x="2155" y="325"/>
                  <a:ext cx="1" cy="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8" name="Freeform 164"/>
                <p:cNvSpPr>
                  <a:spLocks/>
                </p:cNvSpPr>
                <p:nvPr/>
              </p:nvSpPr>
              <p:spPr bwMode="auto">
                <a:xfrm>
                  <a:off x="2144" y="336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0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89" name="Freeform 165"/>
                <p:cNvSpPr>
                  <a:spLocks/>
                </p:cNvSpPr>
                <p:nvPr/>
              </p:nvSpPr>
              <p:spPr bwMode="auto">
                <a:xfrm>
                  <a:off x="2146" y="336"/>
                  <a:ext cx="9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1" y="12"/>
                    </a:cxn>
                    <a:cxn ang="0">
                      <a:pos x="2" y="18"/>
                    </a:cxn>
                    <a:cxn ang="0">
                      <a:pos x="3" y="22"/>
                    </a:cxn>
                    <a:cxn ang="0">
                      <a:pos x="6" y="28"/>
                    </a:cxn>
                    <a:cxn ang="0">
                      <a:pos x="9" y="33"/>
                    </a:cxn>
                    <a:cxn ang="0">
                      <a:pos x="13" y="36"/>
                    </a:cxn>
                    <a:cxn ang="0">
                      <a:pos x="16" y="41"/>
                    </a:cxn>
                    <a:cxn ang="0">
                      <a:pos x="21" y="45"/>
                    </a:cxn>
                    <a:cxn ang="0">
                      <a:pos x="24" y="48"/>
                    </a:cxn>
                    <a:cxn ang="0">
                      <a:pos x="29" y="52"/>
                    </a:cxn>
                    <a:cxn ang="0">
                      <a:pos x="35" y="54"/>
                    </a:cxn>
                    <a:cxn ang="0">
                      <a:pos x="39" y="55"/>
                    </a:cxn>
                    <a:cxn ang="0">
                      <a:pos x="45" y="57"/>
                    </a:cxn>
                    <a:cxn ang="0">
                      <a:pos x="51" y="57"/>
                    </a:cxn>
                    <a:cxn ang="0">
                      <a:pos x="58" y="59"/>
                    </a:cxn>
                  </a:cxnLst>
                  <a:rect l="0" t="0" r="r" b="b"/>
                  <a:pathLst>
                    <a:path w="58" h="59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" y="12"/>
                      </a:lnTo>
                      <a:lnTo>
                        <a:pt x="2" y="18"/>
                      </a:lnTo>
                      <a:lnTo>
                        <a:pt x="3" y="22"/>
                      </a:lnTo>
                      <a:lnTo>
                        <a:pt x="6" y="28"/>
                      </a:lnTo>
                      <a:lnTo>
                        <a:pt x="9" y="33"/>
                      </a:lnTo>
                      <a:lnTo>
                        <a:pt x="13" y="36"/>
                      </a:lnTo>
                      <a:lnTo>
                        <a:pt x="16" y="41"/>
                      </a:lnTo>
                      <a:lnTo>
                        <a:pt x="21" y="45"/>
                      </a:lnTo>
                      <a:lnTo>
                        <a:pt x="24" y="48"/>
                      </a:lnTo>
                      <a:lnTo>
                        <a:pt x="29" y="52"/>
                      </a:lnTo>
                      <a:lnTo>
                        <a:pt x="35" y="54"/>
                      </a:lnTo>
                      <a:lnTo>
                        <a:pt x="39" y="55"/>
                      </a:lnTo>
                      <a:lnTo>
                        <a:pt x="45" y="57"/>
                      </a:lnTo>
                      <a:lnTo>
                        <a:pt x="51" y="57"/>
                      </a:lnTo>
                      <a:lnTo>
                        <a:pt x="58" y="59"/>
                      </a:lnTo>
                    </a:path>
                  </a:pathLst>
                </a:custGeom>
                <a:noFill/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90" name="Freeform 166"/>
                <p:cNvSpPr>
                  <a:spLocks/>
                </p:cNvSpPr>
                <p:nvPr/>
              </p:nvSpPr>
              <p:spPr bwMode="auto">
                <a:xfrm>
                  <a:off x="2144" y="336"/>
                  <a:ext cx="3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">
                      <a:moveTo>
                        <a:pt x="0" y="0"/>
                      </a:moveTo>
                      <a:lnTo>
                        <a:pt x="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91" name="Freeform 167"/>
                <p:cNvSpPr>
                  <a:spLocks/>
                </p:cNvSpPr>
                <p:nvPr/>
              </p:nvSpPr>
              <p:spPr bwMode="auto">
                <a:xfrm>
                  <a:off x="2155" y="344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92" name="Line 168"/>
                <p:cNvSpPr>
                  <a:spLocks noChangeShapeType="1"/>
                </p:cNvSpPr>
                <p:nvPr/>
              </p:nvSpPr>
              <p:spPr bwMode="auto">
                <a:xfrm flipV="1">
                  <a:off x="1097" y="346"/>
                  <a:ext cx="1056" cy="2"/>
                </a:xfrm>
                <a:prstGeom prst="line">
                  <a:avLst/>
                </a:prstGeom>
                <a:noFill/>
                <a:ln w="12700">
                  <a:solidFill>
                    <a:srgbClr val="1C1C1C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793" name="Rectangle 169"/>
              <p:cNvSpPr>
                <a:spLocks noChangeArrowheads="1"/>
              </p:cNvSpPr>
              <p:nvPr/>
            </p:nvSpPr>
            <p:spPr bwMode="auto">
              <a:xfrm>
                <a:off x="2119" y="982"/>
                <a:ext cx="231" cy="38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4" name="Line 170"/>
              <p:cNvSpPr>
                <a:spLocks noChangeShapeType="1"/>
              </p:cNvSpPr>
              <p:nvPr/>
            </p:nvSpPr>
            <p:spPr bwMode="auto">
              <a:xfrm>
                <a:off x="991" y="1024"/>
                <a:ext cx="1469" cy="0"/>
              </a:xfrm>
              <a:prstGeom prst="line">
                <a:avLst/>
              </a:prstGeom>
              <a:noFill/>
              <a:ln w="19050">
                <a:solidFill>
                  <a:srgbClr val="1C1C1C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95" name="Rectangle 171"/>
              <p:cNvSpPr>
                <a:spLocks noChangeArrowheads="1"/>
              </p:cNvSpPr>
              <p:nvPr/>
            </p:nvSpPr>
            <p:spPr bwMode="auto">
              <a:xfrm>
                <a:off x="1099" y="1024"/>
                <a:ext cx="209" cy="8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1C1C1C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96" name="Rectangle 172"/>
              <p:cNvSpPr>
                <a:spLocks noChangeArrowheads="1"/>
              </p:cNvSpPr>
              <p:nvPr/>
            </p:nvSpPr>
            <p:spPr bwMode="auto">
              <a:xfrm>
                <a:off x="1440" y="1024"/>
                <a:ext cx="209" cy="8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1C1C1C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97" name="Rectangle 173"/>
              <p:cNvSpPr>
                <a:spLocks noChangeArrowheads="1"/>
              </p:cNvSpPr>
              <p:nvPr/>
            </p:nvSpPr>
            <p:spPr bwMode="auto">
              <a:xfrm>
                <a:off x="1783" y="1024"/>
                <a:ext cx="210" cy="8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1C1C1C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98" name="Rectangle 174"/>
              <p:cNvSpPr>
                <a:spLocks noChangeArrowheads="1"/>
              </p:cNvSpPr>
              <p:nvPr/>
            </p:nvSpPr>
            <p:spPr bwMode="auto">
              <a:xfrm>
                <a:off x="2134" y="1024"/>
                <a:ext cx="209" cy="8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1C1C1C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99" name="Rectangle 175"/>
              <p:cNvSpPr>
                <a:spLocks noChangeArrowheads="1"/>
              </p:cNvSpPr>
              <p:nvPr/>
            </p:nvSpPr>
            <p:spPr bwMode="auto">
              <a:xfrm>
                <a:off x="1777" y="1115"/>
                <a:ext cx="227" cy="29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176"/>
            <p:cNvGrpSpPr>
              <a:grpSpLocks/>
            </p:cNvGrpSpPr>
            <p:nvPr/>
          </p:nvGrpSpPr>
          <p:grpSpPr bwMode="auto">
            <a:xfrm>
              <a:off x="1092" y="1115"/>
              <a:ext cx="1261" cy="1780"/>
              <a:chOff x="1092" y="1115"/>
              <a:chExt cx="1261" cy="1780"/>
            </a:xfrm>
          </p:grpSpPr>
          <p:sp>
            <p:nvSpPr>
              <p:cNvPr id="26801" name="Rectangle 177"/>
              <p:cNvSpPr>
                <a:spLocks noChangeArrowheads="1"/>
              </p:cNvSpPr>
              <p:nvPr/>
            </p:nvSpPr>
            <p:spPr bwMode="auto">
              <a:xfrm>
                <a:off x="1092" y="1115"/>
                <a:ext cx="227" cy="1780"/>
              </a:xfrm>
              <a:prstGeom prst="rect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2" name="Rectangle 178"/>
              <p:cNvSpPr>
                <a:spLocks noChangeArrowheads="1"/>
              </p:cNvSpPr>
              <p:nvPr/>
            </p:nvSpPr>
            <p:spPr bwMode="auto">
              <a:xfrm>
                <a:off x="2126" y="1115"/>
                <a:ext cx="227" cy="1780"/>
              </a:xfrm>
              <a:prstGeom prst="rect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3" name="Rectangle 179"/>
              <p:cNvSpPr>
                <a:spLocks noChangeArrowheads="1"/>
              </p:cNvSpPr>
              <p:nvPr/>
            </p:nvSpPr>
            <p:spPr bwMode="auto">
              <a:xfrm>
                <a:off x="1433" y="1115"/>
                <a:ext cx="227" cy="1780"/>
              </a:xfrm>
              <a:prstGeom prst="rect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4" name="Rectangle 180"/>
              <p:cNvSpPr>
                <a:spLocks noChangeArrowheads="1"/>
              </p:cNvSpPr>
              <p:nvPr/>
            </p:nvSpPr>
            <p:spPr bwMode="auto">
              <a:xfrm>
                <a:off x="1777" y="1115"/>
                <a:ext cx="227" cy="1780"/>
              </a:xfrm>
              <a:prstGeom prst="rect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805" name="Line 181"/>
            <p:cNvSpPr>
              <a:spLocks noChangeShapeType="1"/>
            </p:cNvSpPr>
            <p:nvPr/>
          </p:nvSpPr>
          <p:spPr bwMode="auto">
            <a:xfrm>
              <a:off x="996" y="3110"/>
              <a:ext cx="1206" cy="4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06" name="Line 182"/>
            <p:cNvSpPr>
              <a:spLocks noChangeShapeType="1"/>
            </p:cNvSpPr>
            <p:nvPr/>
          </p:nvSpPr>
          <p:spPr bwMode="auto">
            <a:xfrm>
              <a:off x="1041" y="3182"/>
              <a:ext cx="1131" cy="4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807" name="Rectangle 183"/>
          <p:cNvSpPr>
            <a:spLocks noGrp="1" noChangeArrowheads="1"/>
          </p:cNvSpPr>
          <p:nvPr>
            <p:ph type="title"/>
          </p:nvPr>
        </p:nvSpPr>
        <p:spPr>
          <a:xfrm>
            <a:off x="4570413" y="368300"/>
            <a:ext cx="4230687" cy="838200"/>
          </a:xfrm>
          <a:noFill/>
          <a:ln/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 fontScale="90000"/>
          </a:bodyPr>
          <a:lstStyle/>
          <a:p>
            <a:r>
              <a:rPr lang="en-US" altLang="zh-CN">
                <a:ea typeface="宋体" pitchFamily="2" charset="-122"/>
              </a:rPr>
              <a:t>Pulse-Jet Operation</a:t>
            </a:r>
          </a:p>
        </p:txBody>
      </p:sp>
      <p:grpSp>
        <p:nvGrpSpPr>
          <p:cNvPr id="11" name="Group 184"/>
          <p:cNvGrpSpPr>
            <a:grpSpLocks/>
          </p:cNvGrpSpPr>
          <p:nvPr/>
        </p:nvGrpSpPr>
        <p:grpSpPr bwMode="auto">
          <a:xfrm>
            <a:off x="1457325" y="1768475"/>
            <a:ext cx="2532063" cy="3125788"/>
            <a:chOff x="918" y="1114"/>
            <a:chExt cx="1595" cy="1969"/>
          </a:xfrm>
        </p:grpSpPr>
        <p:sp>
          <p:nvSpPr>
            <p:cNvPr id="26809" name="AutoShape 185"/>
            <p:cNvSpPr>
              <a:spLocks noChangeArrowheads="1"/>
            </p:cNvSpPr>
            <p:nvPr/>
          </p:nvSpPr>
          <p:spPr bwMode="auto">
            <a:xfrm rot="-5400000">
              <a:off x="809" y="1378"/>
              <a:ext cx="1814" cy="1595"/>
            </a:xfrm>
            <a:custGeom>
              <a:avLst/>
              <a:gdLst>
                <a:gd name="G0" fmla="+- 15741 0 0"/>
                <a:gd name="G1" fmla="+- 1938 0 0"/>
                <a:gd name="G2" fmla="+- 21600 0 1938"/>
                <a:gd name="G3" fmla="+- 10800 0 1938"/>
                <a:gd name="G4" fmla="+- 21600 0 15741"/>
                <a:gd name="G5" fmla="*/ G4 G3 10800"/>
                <a:gd name="G6" fmla="+- 21600 0 G5"/>
                <a:gd name="T0" fmla="*/ 15741 w 21600"/>
                <a:gd name="T1" fmla="*/ 0 h 21600"/>
                <a:gd name="T2" fmla="*/ 0 w 21600"/>
                <a:gd name="T3" fmla="*/ 10800 h 21600"/>
                <a:gd name="T4" fmla="*/ 15741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5741" y="0"/>
                  </a:moveTo>
                  <a:lnTo>
                    <a:pt x="15741" y="1938"/>
                  </a:lnTo>
                  <a:lnTo>
                    <a:pt x="3375" y="1938"/>
                  </a:lnTo>
                  <a:lnTo>
                    <a:pt x="3375" y="19662"/>
                  </a:lnTo>
                  <a:lnTo>
                    <a:pt x="15741" y="19662"/>
                  </a:lnTo>
                  <a:lnTo>
                    <a:pt x="15741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1938"/>
                  </a:moveTo>
                  <a:lnTo>
                    <a:pt x="1350" y="19662"/>
                  </a:lnTo>
                  <a:lnTo>
                    <a:pt x="2700" y="19662"/>
                  </a:lnTo>
                  <a:lnTo>
                    <a:pt x="2700" y="1938"/>
                  </a:lnTo>
                  <a:close/>
                </a:path>
                <a:path w="21600" h="21600">
                  <a:moveTo>
                    <a:pt x="0" y="1938"/>
                  </a:moveTo>
                  <a:lnTo>
                    <a:pt x="0" y="19662"/>
                  </a:lnTo>
                  <a:lnTo>
                    <a:pt x="675" y="19662"/>
                  </a:lnTo>
                  <a:lnTo>
                    <a:pt x="675" y="1938"/>
                  </a:lnTo>
                  <a:close/>
                </a:path>
              </a:pathLst>
            </a:custGeom>
            <a:solidFill>
              <a:srgbClr val="FB93B6"/>
            </a:solidFill>
            <a:ln w="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10" name="Rectangle 186"/>
            <p:cNvSpPr>
              <a:spLocks noChangeArrowheads="1"/>
            </p:cNvSpPr>
            <p:nvPr/>
          </p:nvSpPr>
          <p:spPr bwMode="auto">
            <a:xfrm>
              <a:off x="1092" y="1114"/>
              <a:ext cx="227" cy="178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1" name="Rectangle 187"/>
            <p:cNvSpPr>
              <a:spLocks noChangeArrowheads="1"/>
            </p:cNvSpPr>
            <p:nvPr/>
          </p:nvSpPr>
          <p:spPr bwMode="auto">
            <a:xfrm>
              <a:off x="2126" y="1114"/>
              <a:ext cx="227" cy="178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2" name="Rectangle 188"/>
            <p:cNvSpPr>
              <a:spLocks noChangeArrowheads="1"/>
            </p:cNvSpPr>
            <p:nvPr/>
          </p:nvSpPr>
          <p:spPr bwMode="auto">
            <a:xfrm>
              <a:off x="1433" y="1114"/>
              <a:ext cx="227" cy="178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3" name="Rectangle 189"/>
            <p:cNvSpPr>
              <a:spLocks noChangeArrowheads="1"/>
            </p:cNvSpPr>
            <p:nvPr/>
          </p:nvSpPr>
          <p:spPr bwMode="auto">
            <a:xfrm>
              <a:off x="1777" y="1114"/>
              <a:ext cx="227" cy="1780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Group 190"/>
            <p:cNvGrpSpPr>
              <a:grpSpLocks/>
            </p:cNvGrpSpPr>
            <p:nvPr/>
          </p:nvGrpSpPr>
          <p:grpSpPr bwMode="auto">
            <a:xfrm>
              <a:off x="1481" y="1598"/>
              <a:ext cx="229" cy="415"/>
              <a:chOff x="3984" y="1774"/>
              <a:chExt cx="229" cy="415"/>
            </a:xfrm>
          </p:grpSpPr>
          <p:grpSp>
            <p:nvGrpSpPr>
              <p:cNvPr id="13" name="Group 191"/>
              <p:cNvGrpSpPr>
                <a:grpSpLocks/>
              </p:cNvGrpSpPr>
              <p:nvPr/>
            </p:nvGrpSpPr>
            <p:grpSpPr bwMode="auto">
              <a:xfrm>
                <a:off x="3984" y="1774"/>
                <a:ext cx="229" cy="374"/>
                <a:chOff x="4321" y="1819"/>
                <a:chExt cx="229" cy="374"/>
              </a:xfrm>
            </p:grpSpPr>
            <p:sp>
              <p:nvSpPr>
                <p:cNvPr id="26816" name="AutoShape 192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17" name="Rectangle 193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18" name="Line 194"/>
              <p:cNvSpPr>
                <a:spLocks noChangeShapeType="1"/>
              </p:cNvSpPr>
              <p:nvPr/>
            </p:nvSpPr>
            <p:spPr bwMode="auto">
              <a:xfrm>
                <a:off x="4164" y="1968"/>
                <a:ext cx="0" cy="221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Group 195"/>
            <p:cNvGrpSpPr>
              <a:grpSpLocks/>
            </p:cNvGrpSpPr>
            <p:nvPr/>
          </p:nvGrpSpPr>
          <p:grpSpPr bwMode="auto">
            <a:xfrm flipH="1">
              <a:off x="1730" y="2198"/>
              <a:ext cx="229" cy="415"/>
              <a:chOff x="3984" y="1774"/>
              <a:chExt cx="229" cy="415"/>
            </a:xfrm>
          </p:grpSpPr>
          <p:grpSp>
            <p:nvGrpSpPr>
              <p:cNvPr id="15" name="Group 196"/>
              <p:cNvGrpSpPr>
                <a:grpSpLocks/>
              </p:cNvGrpSpPr>
              <p:nvPr/>
            </p:nvGrpSpPr>
            <p:grpSpPr bwMode="auto">
              <a:xfrm>
                <a:off x="3984" y="1774"/>
                <a:ext cx="229" cy="374"/>
                <a:chOff x="4321" y="1819"/>
                <a:chExt cx="229" cy="374"/>
              </a:xfrm>
            </p:grpSpPr>
            <p:sp>
              <p:nvSpPr>
                <p:cNvPr id="26821" name="AutoShape 197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22" name="Rectangle 198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23" name="Line 199"/>
              <p:cNvSpPr>
                <a:spLocks noChangeShapeType="1"/>
              </p:cNvSpPr>
              <p:nvPr/>
            </p:nvSpPr>
            <p:spPr bwMode="auto">
              <a:xfrm>
                <a:off x="4164" y="1968"/>
                <a:ext cx="0" cy="221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Group 200"/>
            <p:cNvGrpSpPr>
              <a:grpSpLocks/>
            </p:cNvGrpSpPr>
            <p:nvPr/>
          </p:nvGrpSpPr>
          <p:grpSpPr bwMode="auto">
            <a:xfrm>
              <a:off x="1048" y="1182"/>
              <a:ext cx="229" cy="415"/>
              <a:chOff x="3899" y="1268"/>
              <a:chExt cx="229" cy="415"/>
            </a:xfrm>
          </p:grpSpPr>
          <p:grpSp>
            <p:nvGrpSpPr>
              <p:cNvPr id="17" name="Group 201"/>
              <p:cNvGrpSpPr>
                <a:grpSpLocks/>
              </p:cNvGrpSpPr>
              <p:nvPr/>
            </p:nvGrpSpPr>
            <p:grpSpPr bwMode="auto">
              <a:xfrm flipH="1">
                <a:off x="3899" y="1268"/>
                <a:ext cx="229" cy="374"/>
                <a:chOff x="4321" y="1819"/>
                <a:chExt cx="229" cy="374"/>
              </a:xfrm>
            </p:grpSpPr>
            <p:sp>
              <p:nvSpPr>
                <p:cNvPr id="26826" name="AutoShape 202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27" name="Rectangle 203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28" name="Line 204"/>
              <p:cNvSpPr>
                <a:spLocks noChangeShapeType="1"/>
              </p:cNvSpPr>
              <p:nvPr/>
            </p:nvSpPr>
            <p:spPr bwMode="auto">
              <a:xfrm>
                <a:off x="3939" y="1443"/>
                <a:ext cx="0" cy="24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Group 205"/>
            <p:cNvGrpSpPr>
              <a:grpSpLocks/>
            </p:cNvGrpSpPr>
            <p:nvPr/>
          </p:nvGrpSpPr>
          <p:grpSpPr bwMode="auto">
            <a:xfrm>
              <a:off x="2085" y="1908"/>
              <a:ext cx="229" cy="419"/>
              <a:chOff x="4591" y="1508"/>
              <a:chExt cx="229" cy="419"/>
            </a:xfrm>
          </p:grpSpPr>
          <p:grpSp>
            <p:nvGrpSpPr>
              <p:cNvPr id="19" name="Group 206"/>
              <p:cNvGrpSpPr>
                <a:grpSpLocks/>
              </p:cNvGrpSpPr>
              <p:nvPr/>
            </p:nvGrpSpPr>
            <p:grpSpPr bwMode="auto">
              <a:xfrm flipH="1">
                <a:off x="4591" y="1508"/>
                <a:ext cx="229" cy="374"/>
                <a:chOff x="4321" y="1819"/>
                <a:chExt cx="229" cy="374"/>
              </a:xfrm>
            </p:grpSpPr>
            <p:sp>
              <p:nvSpPr>
                <p:cNvPr id="26831" name="AutoShape 207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2" name="Rectangle 208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33" name="Line 209"/>
              <p:cNvSpPr>
                <a:spLocks noChangeShapeType="1"/>
              </p:cNvSpPr>
              <p:nvPr/>
            </p:nvSpPr>
            <p:spPr bwMode="auto">
              <a:xfrm>
                <a:off x="4632" y="1687"/>
                <a:ext cx="0" cy="24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Group 210"/>
            <p:cNvGrpSpPr>
              <a:grpSpLocks/>
            </p:cNvGrpSpPr>
            <p:nvPr/>
          </p:nvGrpSpPr>
          <p:grpSpPr bwMode="auto">
            <a:xfrm>
              <a:off x="1733" y="1222"/>
              <a:ext cx="229" cy="406"/>
              <a:chOff x="4241" y="1378"/>
              <a:chExt cx="229" cy="406"/>
            </a:xfrm>
          </p:grpSpPr>
          <p:grpSp>
            <p:nvGrpSpPr>
              <p:cNvPr id="21" name="Group 211"/>
              <p:cNvGrpSpPr>
                <a:grpSpLocks/>
              </p:cNvGrpSpPr>
              <p:nvPr/>
            </p:nvGrpSpPr>
            <p:grpSpPr bwMode="auto">
              <a:xfrm flipH="1">
                <a:off x="4241" y="1378"/>
                <a:ext cx="229" cy="374"/>
                <a:chOff x="4321" y="1819"/>
                <a:chExt cx="229" cy="374"/>
              </a:xfrm>
            </p:grpSpPr>
            <p:sp>
              <p:nvSpPr>
                <p:cNvPr id="26836" name="AutoShape 212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7" name="Rectangle 213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38" name="Line 214"/>
              <p:cNvSpPr>
                <a:spLocks noChangeShapeType="1"/>
              </p:cNvSpPr>
              <p:nvPr/>
            </p:nvSpPr>
            <p:spPr bwMode="auto">
              <a:xfrm>
                <a:off x="4286" y="1544"/>
                <a:ext cx="0" cy="24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Group 215"/>
            <p:cNvGrpSpPr>
              <a:grpSpLocks/>
            </p:cNvGrpSpPr>
            <p:nvPr/>
          </p:nvGrpSpPr>
          <p:grpSpPr bwMode="auto">
            <a:xfrm>
              <a:off x="1133" y="1493"/>
              <a:ext cx="258" cy="425"/>
              <a:chOff x="3639" y="1644"/>
              <a:chExt cx="258" cy="425"/>
            </a:xfrm>
          </p:grpSpPr>
          <p:sp>
            <p:nvSpPr>
              <p:cNvPr id="26840" name="AutoShape 216"/>
              <p:cNvSpPr>
                <a:spLocks noChangeArrowheads="1"/>
              </p:cNvSpPr>
              <p:nvPr/>
            </p:nvSpPr>
            <p:spPr bwMode="auto">
              <a:xfrm flipV="1">
                <a:off x="3701" y="1644"/>
                <a:ext cx="196" cy="358"/>
              </a:xfrm>
              <a:prstGeom prst="curvedLeftArrow">
                <a:avLst>
                  <a:gd name="adj1" fmla="val 36531"/>
                  <a:gd name="adj2" fmla="val 73061"/>
                  <a:gd name="adj3" fmla="val 33333"/>
                </a:avLst>
              </a:prstGeom>
              <a:solidFill>
                <a:srgbClr val="D6074E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41" name="Rectangle 217"/>
              <p:cNvSpPr>
                <a:spLocks noChangeArrowheads="1"/>
              </p:cNvSpPr>
              <p:nvPr/>
            </p:nvSpPr>
            <p:spPr bwMode="auto">
              <a:xfrm>
                <a:off x="3639" y="1859"/>
                <a:ext cx="184" cy="1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2" name="Line 218"/>
              <p:cNvSpPr>
                <a:spLocks noChangeShapeType="1"/>
              </p:cNvSpPr>
              <p:nvPr/>
            </p:nvSpPr>
            <p:spPr bwMode="auto">
              <a:xfrm>
                <a:off x="3825" y="1819"/>
                <a:ext cx="0" cy="25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Group 219"/>
            <p:cNvGrpSpPr>
              <a:grpSpLocks/>
            </p:cNvGrpSpPr>
            <p:nvPr/>
          </p:nvGrpSpPr>
          <p:grpSpPr bwMode="auto">
            <a:xfrm>
              <a:off x="2167" y="2492"/>
              <a:ext cx="208" cy="380"/>
              <a:chOff x="4671" y="2131"/>
              <a:chExt cx="208" cy="380"/>
            </a:xfrm>
          </p:grpSpPr>
          <p:sp>
            <p:nvSpPr>
              <p:cNvPr id="26844" name="AutoShape 220"/>
              <p:cNvSpPr>
                <a:spLocks noChangeArrowheads="1"/>
              </p:cNvSpPr>
              <p:nvPr/>
            </p:nvSpPr>
            <p:spPr bwMode="auto">
              <a:xfrm flipV="1">
                <a:off x="4683" y="2131"/>
                <a:ext cx="196" cy="358"/>
              </a:xfrm>
              <a:prstGeom prst="curvedLeftArrow">
                <a:avLst>
                  <a:gd name="adj1" fmla="val 36531"/>
                  <a:gd name="adj2" fmla="val 73061"/>
                  <a:gd name="adj3" fmla="val 33333"/>
                </a:avLst>
              </a:prstGeom>
              <a:solidFill>
                <a:srgbClr val="D6074E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45" name="Rectangle 221"/>
              <p:cNvSpPr>
                <a:spLocks noChangeArrowheads="1"/>
              </p:cNvSpPr>
              <p:nvPr/>
            </p:nvSpPr>
            <p:spPr bwMode="auto">
              <a:xfrm>
                <a:off x="4671" y="2349"/>
                <a:ext cx="184" cy="1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6" name="Line 222"/>
              <p:cNvSpPr>
                <a:spLocks noChangeShapeType="1"/>
              </p:cNvSpPr>
              <p:nvPr/>
            </p:nvSpPr>
            <p:spPr bwMode="auto">
              <a:xfrm>
                <a:off x="4858" y="2318"/>
                <a:ext cx="0" cy="19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Group 223"/>
            <p:cNvGrpSpPr>
              <a:grpSpLocks/>
            </p:cNvGrpSpPr>
            <p:nvPr/>
          </p:nvGrpSpPr>
          <p:grpSpPr bwMode="auto">
            <a:xfrm>
              <a:off x="1136" y="2332"/>
              <a:ext cx="266" cy="401"/>
              <a:chOff x="3642" y="2341"/>
              <a:chExt cx="266" cy="401"/>
            </a:xfrm>
          </p:grpSpPr>
          <p:sp>
            <p:nvSpPr>
              <p:cNvPr id="26848" name="AutoShape 224"/>
              <p:cNvSpPr>
                <a:spLocks noChangeArrowheads="1"/>
              </p:cNvSpPr>
              <p:nvPr/>
            </p:nvSpPr>
            <p:spPr bwMode="auto">
              <a:xfrm flipV="1">
                <a:off x="3712" y="2341"/>
                <a:ext cx="196" cy="358"/>
              </a:xfrm>
              <a:prstGeom prst="curvedLeftArrow">
                <a:avLst>
                  <a:gd name="adj1" fmla="val 36531"/>
                  <a:gd name="adj2" fmla="val 73061"/>
                  <a:gd name="adj3" fmla="val 33333"/>
                </a:avLst>
              </a:prstGeom>
              <a:solidFill>
                <a:srgbClr val="D6074E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49" name="Rectangle 225"/>
              <p:cNvSpPr>
                <a:spLocks noChangeArrowheads="1"/>
              </p:cNvSpPr>
              <p:nvPr/>
            </p:nvSpPr>
            <p:spPr bwMode="auto">
              <a:xfrm>
                <a:off x="3642" y="2552"/>
                <a:ext cx="184" cy="1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0" name="Line 226"/>
              <p:cNvSpPr>
                <a:spLocks noChangeShapeType="1"/>
              </p:cNvSpPr>
              <p:nvPr/>
            </p:nvSpPr>
            <p:spPr bwMode="auto">
              <a:xfrm>
                <a:off x="3826" y="2492"/>
                <a:ext cx="0" cy="25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Group 227"/>
            <p:cNvGrpSpPr>
              <a:grpSpLocks/>
            </p:cNvGrpSpPr>
            <p:nvPr/>
          </p:nvGrpSpPr>
          <p:grpSpPr bwMode="auto">
            <a:xfrm>
              <a:off x="1047" y="1987"/>
              <a:ext cx="229" cy="406"/>
              <a:chOff x="4241" y="1378"/>
              <a:chExt cx="229" cy="406"/>
            </a:xfrm>
          </p:grpSpPr>
          <p:grpSp>
            <p:nvGrpSpPr>
              <p:cNvPr id="26" name="Group 228"/>
              <p:cNvGrpSpPr>
                <a:grpSpLocks/>
              </p:cNvGrpSpPr>
              <p:nvPr/>
            </p:nvGrpSpPr>
            <p:grpSpPr bwMode="auto">
              <a:xfrm flipH="1">
                <a:off x="4241" y="1378"/>
                <a:ext cx="229" cy="374"/>
                <a:chOff x="4321" y="1819"/>
                <a:chExt cx="229" cy="374"/>
              </a:xfrm>
            </p:grpSpPr>
            <p:sp>
              <p:nvSpPr>
                <p:cNvPr id="26853" name="AutoShape 229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54" name="Rectangle 230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55" name="Line 231"/>
              <p:cNvSpPr>
                <a:spLocks noChangeShapeType="1"/>
              </p:cNvSpPr>
              <p:nvPr/>
            </p:nvSpPr>
            <p:spPr bwMode="auto">
              <a:xfrm>
                <a:off x="4286" y="1544"/>
                <a:ext cx="0" cy="24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Group 232"/>
            <p:cNvGrpSpPr>
              <a:grpSpLocks/>
            </p:cNvGrpSpPr>
            <p:nvPr/>
          </p:nvGrpSpPr>
          <p:grpSpPr bwMode="auto">
            <a:xfrm>
              <a:off x="2167" y="1347"/>
              <a:ext cx="208" cy="380"/>
              <a:chOff x="4671" y="2131"/>
              <a:chExt cx="208" cy="380"/>
            </a:xfrm>
          </p:grpSpPr>
          <p:sp>
            <p:nvSpPr>
              <p:cNvPr id="26857" name="AutoShape 233"/>
              <p:cNvSpPr>
                <a:spLocks noChangeArrowheads="1"/>
              </p:cNvSpPr>
              <p:nvPr/>
            </p:nvSpPr>
            <p:spPr bwMode="auto">
              <a:xfrm flipV="1">
                <a:off x="4683" y="2131"/>
                <a:ext cx="196" cy="358"/>
              </a:xfrm>
              <a:prstGeom prst="curvedLeftArrow">
                <a:avLst>
                  <a:gd name="adj1" fmla="val 36531"/>
                  <a:gd name="adj2" fmla="val 73061"/>
                  <a:gd name="adj3" fmla="val 33333"/>
                </a:avLst>
              </a:prstGeom>
              <a:solidFill>
                <a:srgbClr val="D6074E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58" name="Rectangle 234"/>
              <p:cNvSpPr>
                <a:spLocks noChangeArrowheads="1"/>
              </p:cNvSpPr>
              <p:nvPr/>
            </p:nvSpPr>
            <p:spPr bwMode="auto">
              <a:xfrm>
                <a:off x="4671" y="2349"/>
                <a:ext cx="184" cy="162"/>
              </a:xfrm>
              <a:prstGeom prst="rect">
                <a:avLst/>
              </a:prstGeom>
              <a:solidFill>
                <a:schemeClr val="folHlink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9" name="Line 235"/>
              <p:cNvSpPr>
                <a:spLocks noChangeShapeType="1"/>
              </p:cNvSpPr>
              <p:nvPr/>
            </p:nvSpPr>
            <p:spPr bwMode="auto">
              <a:xfrm>
                <a:off x="4858" y="2318"/>
                <a:ext cx="0" cy="19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Group 236"/>
            <p:cNvGrpSpPr>
              <a:grpSpLocks/>
            </p:cNvGrpSpPr>
            <p:nvPr/>
          </p:nvGrpSpPr>
          <p:grpSpPr bwMode="auto">
            <a:xfrm>
              <a:off x="1481" y="2493"/>
              <a:ext cx="229" cy="415"/>
              <a:chOff x="3984" y="1774"/>
              <a:chExt cx="229" cy="415"/>
            </a:xfrm>
          </p:grpSpPr>
          <p:grpSp>
            <p:nvGrpSpPr>
              <p:cNvPr id="29" name="Group 237"/>
              <p:cNvGrpSpPr>
                <a:grpSpLocks/>
              </p:cNvGrpSpPr>
              <p:nvPr/>
            </p:nvGrpSpPr>
            <p:grpSpPr bwMode="auto">
              <a:xfrm>
                <a:off x="3984" y="1774"/>
                <a:ext cx="229" cy="374"/>
                <a:chOff x="4321" y="1819"/>
                <a:chExt cx="229" cy="374"/>
              </a:xfrm>
            </p:grpSpPr>
            <p:sp>
              <p:nvSpPr>
                <p:cNvPr id="26862" name="AutoShape 238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63" name="Rectangle 239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64" name="Line 240"/>
              <p:cNvSpPr>
                <a:spLocks noChangeShapeType="1"/>
              </p:cNvSpPr>
              <p:nvPr/>
            </p:nvSpPr>
            <p:spPr bwMode="auto">
              <a:xfrm>
                <a:off x="4164" y="1968"/>
                <a:ext cx="0" cy="221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Group 241"/>
            <p:cNvGrpSpPr>
              <a:grpSpLocks/>
            </p:cNvGrpSpPr>
            <p:nvPr/>
          </p:nvGrpSpPr>
          <p:grpSpPr bwMode="auto">
            <a:xfrm>
              <a:off x="1393" y="2009"/>
              <a:ext cx="229" cy="415"/>
              <a:chOff x="3899" y="1268"/>
              <a:chExt cx="229" cy="415"/>
            </a:xfrm>
          </p:grpSpPr>
          <p:grpSp>
            <p:nvGrpSpPr>
              <p:cNvPr id="31" name="Group 242"/>
              <p:cNvGrpSpPr>
                <a:grpSpLocks/>
              </p:cNvGrpSpPr>
              <p:nvPr/>
            </p:nvGrpSpPr>
            <p:grpSpPr bwMode="auto">
              <a:xfrm flipH="1">
                <a:off x="3899" y="1268"/>
                <a:ext cx="229" cy="374"/>
                <a:chOff x="4321" y="1819"/>
                <a:chExt cx="229" cy="374"/>
              </a:xfrm>
            </p:grpSpPr>
            <p:sp>
              <p:nvSpPr>
                <p:cNvPr id="26867" name="AutoShape 243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68" name="Rectangle 244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69" name="Line 245"/>
              <p:cNvSpPr>
                <a:spLocks noChangeShapeType="1"/>
              </p:cNvSpPr>
              <p:nvPr/>
            </p:nvSpPr>
            <p:spPr bwMode="auto">
              <a:xfrm>
                <a:off x="3939" y="1443"/>
                <a:ext cx="0" cy="24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24" name="Group 246"/>
            <p:cNvGrpSpPr>
              <a:grpSpLocks/>
            </p:cNvGrpSpPr>
            <p:nvPr/>
          </p:nvGrpSpPr>
          <p:grpSpPr bwMode="auto">
            <a:xfrm>
              <a:off x="1817" y="1672"/>
              <a:ext cx="229" cy="429"/>
              <a:chOff x="4323" y="1681"/>
              <a:chExt cx="229" cy="429"/>
            </a:xfrm>
          </p:grpSpPr>
          <p:grpSp>
            <p:nvGrpSpPr>
              <p:cNvPr id="26625" name="Group 247"/>
              <p:cNvGrpSpPr>
                <a:grpSpLocks/>
              </p:cNvGrpSpPr>
              <p:nvPr/>
            </p:nvGrpSpPr>
            <p:grpSpPr bwMode="auto">
              <a:xfrm>
                <a:off x="4323" y="1681"/>
                <a:ext cx="229" cy="374"/>
                <a:chOff x="4321" y="1819"/>
                <a:chExt cx="229" cy="374"/>
              </a:xfrm>
            </p:grpSpPr>
            <p:sp>
              <p:nvSpPr>
                <p:cNvPr id="26872" name="AutoShape 248"/>
                <p:cNvSpPr>
                  <a:spLocks noChangeArrowheads="1"/>
                </p:cNvSpPr>
                <p:nvPr/>
              </p:nvSpPr>
              <p:spPr bwMode="auto">
                <a:xfrm flipV="1">
                  <a:off x="4354" y="1819"/>
                  <a:ext cx="196" cy="358"/>
                </a:xfrm>
                <a:prstGeom prst="curvedLeftArrow">
                  <a:avLst>
                    <a:gd name="adj1" fmla="val 36531"/>
                    <a:gd name="adj2" fmla="val 73061"/>
                    <a:gd name="adj3" fmla="val 33333"/>
                  </a:avLst>
                </a:prstGeom>
                <a:solidFill>
                  <a:srgbClr val="D6074E"/>
                </a:solidFill>
                <a:ln w="12700">
                  <a:solidFill>
                    <a:schemeClr val="bg1"/>
                  </a:solidFill>
                  <a:miter lim="800000"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73" name="Rectangle 249"/>
                <p:cNvSpPr>
                  <a:spLocks noChangeArrowheads="1"/>
                </p:cNvSpPr>
                <p:nvPr/>
              </p:nvSpPr>
              <p:spPr bwMode="auto">
                <a:xfrm>
                  <a:off x="4321" y="2031"/>
                  <a:ext cx="184" cy="162"/>
                </a:xfrm>
                <a:prstGeom prst="rect">
                  <a:avLst/>
                </a:prstGeom>
                <a:solidFill>
                  <a:schemeClr val="folHlink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874" name="Line 250"/>
              <p:cNvSpPr>
                <a:spLocks noChangeShapeType="1"/>
              </p:cNvSpPr>
              <p:nvPr/>
            </p:nvSpPr>
            <p:spPr bwMode="auto">
              <a:xfrm>
                <a:off x="4509" y="1860"/>
                <a:ext cx="0" cy="250"/>
              </a:xfrm>
              <a:prstGeom prst="line">
                <a:avLst/>
              </a:prstGeom>
              <a:noFill/>
              <a:ln w="12700">
                <a:solidFill>
                  <a:srgbClr val="080808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875" name="AutoShape 251"/>
          <p:cNvSpPr>
            <a:spLocks noChangeArrowheads="1"/>
          </p:cNvSpPr>
          <p:nvPr/>
        </p:nvSpPr>
        <p:spPr bwMode="auto">
          <a:xfrm>
            <a:off x="541338" y="5146675"/>
            <a:ext cx="969962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10745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6" name="Group 252"/>
          <p:cNvGrpSpPr>
            <a:grpSpLocks/>
          </p:cNvGrpSpPr>
          <p:nvPr/>
        </p:nvGrpSpPr>
        <p:grpSpPr bwMode="auto">
          <a:xfrm>
            <a:off x="1847850" y="681038"/>
            <a:ext cx="1973263" cy="868362"/>
            <a:chOff x="1164" y="429"/>
            <a:chExt cx="1243" cy="547"/>
          </a:xfrm>
        </p:grpSpPr>
        <p:sp>
          <p:nvSpPr>
            <p:cNvPr id="26877" name="AutoShape 253"/>
            <p:cNvSpPr>
              <a:spLocks noChangeArrowheads="1"/>
            </p:cNvSpPr>
            <p:nvPr/>
          </p:nvSpPr>
          <p:spPr bwMode="auto">
            <a:xfrm>
              <a:off x="1164" y="438"/>
              <a:ext cx="293" cy="538"/>
            </a:xfrm>
            <a:custGeom>
              <a:avLst/>
              <a:gdLst>
                <a:gd name="G0" fmla="+- 12427 0 0"/>
                <a:gd name="G1" fmla="+- 3453 0 0"/>
                <a:gd name="G2" fmla="+- 12158 0 3453"/>
                <a:gd name="G3" fmla="+- G2 0 3453"/>
                <a:gd name="G4" fmla="*/ G3 32768 32059"/>
                <a:gd name="G5" fmla="*/ G4 1 2"/>
                <a:gd name="G6" fmla="+- 21600 0 12427"/>
                <a:gd name="G7" fmla="*/ G6 3453 6079"/>
                <a:gd name="G8" fmla="+- G7 12427 0"/>
                <a:gd name="T0" fmla="*/ 12427 w 21600"/>
                <a:gd name="T1" fmla="*/ 0 h 21600"/>
                <a:gd name="T2" fmla="*/ 12427 w 21600"/>
                <a:gd name="T3" fmla="*/ 12158 h 21600"/>
                <a:gd name="T4" fmla="*/ 2684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2427" y="0"/>
                  </a:lnTo>
                  <a:lnTo>
                    <a:pt x="12427" y="3453"/>
                  </a:lnTo>
                  <a:cubicBezTo>
                    <a:pt x="5564" y="3453"/>
                    <a:pt x="0" y="7350"/>
                    <a:pt x="0" y="12158"/>
                  </a:cubicBezTo>
                  <a:lnTo>
                    <a:pt x="0" y="21600"/>
                  </a:lnTo>
                  <a:lnTo>
                    <a:pt x="5368" y="21600"/>
                  </a:lnTo>
                  <a:lnTo>
                    <a:pt x="5368" y="12158"/>
                  </a:lnTo>
                  <a:cubicBezTo>
                    <a:pt x="5368" y="10251"/>
                    <a:pt x="8528" y="8705"/>
                    <a:pt x="12427" y="8705"/>
                  </a:cubicBezTo>
                  <a:lnTo>
                    <a:pt x="12427" y="12158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78" name="AutoShape 254"/>
            <p:cNvSpPr>
              <a:spLocks noChangeArrowheads="1"/>
            </p:cNvSpPr>
            <p:nvPr/>
          </p:nvSpPr>
          <p:spPr bwMode="auto">
            <a:xfrm>
              <a:off x="1497" y="594"/>
              <a:ext cx="277" cy="374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79" name="AutoShape 255"/>
            <p:cNvSpPr>
              <a:spLocks noChangeArrowheads="1"/>
            </p:cNvSpPr>
            <p:nvPr/>
          </p:nvSpPr>
          <p:spPr bwMode="auto">
            <a:xfrm>
              <a:off x="1847" y="429"/>
              <a:ext cx="293" cy="538"/>
            </a:xfrm>
            <a:custGeom>
              <a:avLst/>
              <a:gdLst>
                <a:gd name="G0" fmla="+- 12427 0 0"/>
                <a:gd name="G1" fmla="+- 3453 0 0"/>
                <a:gd name="G2" fmla="+- 12158 0 3453"/>
                <a:gd name="G3" fmla="+- G2 0 3453"/>
                <a:gd name="G4" fmla="*/ G3 32768 32059"/>
                <a:gd name="G5" fmla="*/ G4 1 2"/>
                <a:gd name="G6" fmla="+- 21600 0 12427"/>
                <a:gd name="G7" fmla="*/ G6 3453 6079"/>
                <a:gd name="G8" fmla="+- G7 12427 0"/>
                <a:gd name="T0" fmla="*/ 12427 w 21600"/>
                <a:gd name="T1" fmla="*/ 0 h 21600"/>
                <a:gd name="T2" fmla="*/ 12427 w 21600"/>
                <a:gd name="T3" fmla="*/ 12158 h 21600"/>
                <a:gd name="T4" fmla="*/ 2684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2427" y="0"/>
                  </a:lnTo>
                  <a:lnTo>
                    <a:pt x="12427" y="3453"/>
                  </a:lnTo>
                  <a:cubicBezTo>
                    <a:pt x="5564" y="3453"/>
                    <a:pt x="0" y="7350"/>
                    <a:pt x="0" y="12158"/>
                  </a:cubicBezTo>
                  <a:lnTo>
                    <a:pt x="0" y="21600"/>
                  </a:lnTo>
                  <a:lnTo>
                    <a:pt x="5368" y="21600"/>
                  </a:lnTo>
                  <a:lnTo>
                    <a:pt x="5368" y="12158"/>
                  </a:lnTo>
                  <a:cubicBezTo>
                    <a:pt x="5368" y="10251"/>
                    <a:pt x="8528" y="8705"/>
                    <a:pt x="12427" y="8705"/>
                  </a:cubicBezTo>
                  <a:lnTo>
                    <a:pt x="12427" y="12158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80" name="AutoShape 256"/>
            <p:cNvSpPr>
              <a:spLocks noChangeArrowheads="1"/>
            </p:cNvSpPr>
            <p:nvPr/>
          </p:nvSpPr>
          <p:spPr bwMode="auto">
            <a:xfrm>
              <a:off x="2212" y="586"/>
              <a:ext cx="195" cy="382"/>
            </a:xfrm>
            <a:custGeom>
              <a:avLst/>
              <a:gdLst>
                <a:gd name="G0" fmla="+- 12427 0 0"/>
                <a:gd name="G1" fmla="+- 3538 0 0"/>
                <a:gd name="G2" fmla="+- 12158 0 3538"/>
                <a:gd name="G3" fmla="+- G2 0 3538"/>
                <a:gd name="G4" fmla="*/ G3 32768 32059"/>
                <a:gd name="G5" fmla="*/ G4 1 2"/>
                <a:gd name="G6" fmla="+- 21600 0 12427"/>
                <a:gd name="G7" fmla="*/ G6 3538 6079"/>
                <a:gd name="G8" fmla="+- G7 12427 0"/>
                <a:gd name="T0" fmla="*/ 12427 w 21600"/>
                <a:gd name="T1" fmla="*/ 0 h 21600"/>
                <a:gd name="T2" fmla="*/ 12427 w 21600"/>
                <a:gd name="T3" fmla="*/ 12158 h 21600"/>
                <a:gd name="T4" fmla="*/ 259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2427" y="0"/>
                  </a:lnTo>
                  <a:lnTo>
                    <a:pt x="12427" y="3538"/>
                  </a:lnTo>
                  <a:cubicBezTo>
                    <a:pt x="5564" y="3538"/>
                    <a:pt x="0" y="7397"/>
                    <a:pt x="0" y="12158"/>
                  </a:cubicBezTo>
                  <a:lnTo>
                    <a:pt x="0" y="21600"/>
                  </a:lnTo>
                  <a:lnTo>
                    <a:pt x="5194" y="21600"/>
                  </a:lnTo>
                  <a:lnTo>
                    <a:pt x="5194" y="12158"/>
                  </a:lnTo>
                  <a:cubicBezTo>
                    <a:pt x="5194" y="10204"/>
                    <a:pt x="8432" y="8620"/>
                    <a:pt x="12427" y="8620"/>
                  </a:cubicBezTo>
                  <a:lnTo>
                    <a:pt x="12427" y="12158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881" name="AutoShape 257"/>
          <p:cNvSpPr>
            <a:spLocks noChangeArrowheads="1"/>
          </p:cNvSpPr>
          <p:nvPr/>
        </p:nvSpPr>
        <p:spPr bwMode="auto">
          <a:xfrm>
            <a:off x="3903663" y="646113"/>
            <a:ext cx="647700" cy="544512"/>
          </a:xfrm>
          <a:custGeom>
            <a:avLst/>
            <a:gdLst>
              <a:gd name="G0" fmla="+- 11372 0 0"/>
              <a:gd name="G1" fmla="+- 5290 0 0"/>
              <a:gd name="G2" fmla="+- 21600 0 5290"/>
              <a:gd name="G3" fmla="+- 10800 0 5290"/>
              <a:gd name="G4" fmla="+- 21600 0 11372"/>
              <a:gd name="G5" fmla="*/ G4 G3 10800"/>
              <a:gd name="G6" fmla="+- 21600 0 G5"/>
              <a:gd name="T0" fmla="*/ 11372 w 21600"/>
              <a:gd name="T1" fmla="*/ 0 h 21600"/>
              <a:gd name="T2" fmla="*/ 0 w 21600"/>
              <a:gd name="T3" fmla="*/ 10800 h 21600"/>
              <a:gd name="T4" fmla="*/ 11372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372" y="0"/>
                </a:moveTo>
                <a:lnTo>
                  <a:pt x="11372" y="5290"/>
                </a:lnTo>
                <a:lnTo>
                  <a:pt x="3375" y="5290"/>
                </a:lnTo>
                <a:lnTo>
                  <a:pt x="3375" y="16310"/>
                </a:lnTo>
                <a:lnTo>
                  <a:pt x="11372" y="16310"/>
                </a:lnTo>
                <a:lnTo>
                  <a:pt x="1137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290"/>
                </a:moveTo>
                <a:lnTo>
                  <a:pt x="1350" y="16310"/>
                </a:lnTo>
                <a:lnTo>
                  <a:pt x="2700" y="16310"/>
                </a:lnTo>
                <a:lnTo>
                  <a:pt x="2700" y="5290"/>
                </a:lnTo>
                <a:close/>
              </a:path>
              <a:path w="21600" h="21600">
                <a:moveTo>
                  <a:pt x="0" y="5290"/>
                </a:moveTo>
                <a:lnTo>
                  <a:pt x="0" y="16310"/>
                </a:lnTo>
                <a:lnTo>
                  <a:pt x="675" y="16310"/>
                </a:lnTo>
                <a:lnTo>
                  <a:pt x="675" y="5290"/>
                </a:lnTo>
                <a:close/>
              </a:path>
            </a:pathLst>
          </a:cu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7" name="Group 258"/>
          <p:cNvGrpSpPr>
            <a:grpSpLocks/>
          </p:cNvGrpSpPr>
          <p:nvPr/>
        </p:nvGrpSpPr>
        <p:grpSpPr bwMode="auto">
          <a:xfrm>
            <a:off x="1774825" y="4943475"/>
            <a:ext cx="1554163" cy="919163"/>
            <a:chOff x="1118" y="3114"/>
            <a:chExt cx="979" cy="579"/>
          </a:xfrm>
        </p:grpSpPr>
        <p:grpSp>
          <p:nvGrpSpPr>
            <p:cNvPr id="26686" name="Group 259"/>
            <p:cNvGrpSpPr>
              <a:grpSpLocks/>
            </p:cNvGrpSpPr>
            <p:nvPr/>
          </p:nvGrpSpPr>
          <p:grpSpPr bwMode="auto">
            <a:xfrm>
              <a:off x="1637" y="3197"/>
              <a:ext cx="460" cy="496"/>
              <a:chOff x="1637" y="3197"/>
              <a:chExt cx="460" cy="496"/>
            </a:xfrm>
          </p:grpSpPr>
          <p:sp>
            <p:nvSpPr>
              <p:cNvPr id="26884" name="AutoShape 260"/>
              <p:cNvSpPr>
                <a:spLocks noChangeArrowheads="1"/>
              </p:cNvSpPr>
              <p:nvPr/>
            </p:nvSpPr>
            <p:spPr bwMode="auto">
              <a:xfrm rot="5400000" flipH="1">
                <a:off x="1551" y="3283"/>
                <a:ext cx="451" cy="279"/>
              </a:xfrm>
              <a:custGeom>
                <a:avLst/>
                <a:gdLst>
                  <a:gd name="G0" fmla="+- 15709 0 0"/>
                  <a:gd name="G1" fmla="+- 2477 0 0"/>
                  <a:gd name="G2" fmla="+- 12158 0 2477"/>
                  <a:gd name="G3" fmla="+- G2 0 2477"/>
                  <a:gd name="G4" fmla="*/ G3 32768 32059"/>
                  <a:gd name="G5" fmla="*/ G4 1 2"/>
                  <a:gd name="G6" fmla="+- 21600 0 15709"/>
                  <a:gd name="G7" fmla="*/ G6 2477 6079"/>
                  <a:gd name="G8" fmla="+- G7 15709 0"/>
                  <a:gd name="T0" fmla="*/ 15709 w 21600"/>
                  <a:gd name="T1" fmla="*/ 0 h 21600"/>
                  <a:gd name="T2" fmla="*/ 15709 w 21600"/>
                  <a:gd name="T3" fmla="*/ 12158 h 21600"/>
                  <a:gd name="T4" fmla="*/ 3682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709" y="0"/>
                    </a:lnTo>
                    <a:lnTo>
                      <a:pt x="15709" y="2477"/>
                    </a:lnTo>
                    <a:lnTo>
                      <a:pt x="12427" y="2477"/>
                    </a:lnTo>
                    <a:cubicBezTo>
                      <a:pt x="5564" y="2477"/>
                      <a:pt x="0" y="6811"/>
                      <a:pt x="0" y="12158"/>
                    </a:cubicBezTo>
                    <a:lnTo>
                      <a:pt x="0" y="21600"/>
                    </a:lnTo>
                    <a:lnTo>
                      <a:pt x="7363" y="21600"/>
                    </a:lnTo>
                    <a:lnTo>
                      <a:pt x="7363" y="12158"/>
                    </a:lnTo>
                    <a:cubicBezTo>
                      <a:pt x="7363" y="10790"/>
                      <a:pt x="9630" y="9681"/>
                      <a:pt x="12427" y="9681"/>
                    </a:cubicBezTo>
                    <a:lnTo>
                      <a:pt x="15709" y="9681"/>
                    </a:lnTo>
                    <a:lnTo>
                      <a:pt x="15709" y="12158"/>
                    </a:lnTo>
                    <a:close/>
                  </a:path>
                </a:pathLst>
              </a:custGeom>
              <a:solidFill>
                <a:srgbClr val="D6074E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85" name="AutoShape 261"/>
              <p:cNvSpPr>
                <a:spLocks noChangeArrowheads="1"/>
              </p:cNvSpPr>
              <p:nvPr/>
            </p:nvSpPr>
            <p:spPr bwMode="auto">
              <a:xfrm rot="5400000" flipH="1">
                <a:off x="1732" y="3328"/>
                <a:ext cx="451" cy="279"/>
              </a:xfrm>
              <a:custGeom>
                <a:avLst/>
                <a:gdLst>
                  <a:gd name="G0" fmla="+- 15804 0 0"/>
                  <a:gd name="G1" fmla="+- 2554 0 0"/>
                  <a:gd name="G2" fmla="+- 12158 0 2554"/>
                  <a:gd name="G3" fmla="+- G2 0 2554"/>
                  <a:gd name="G4" fmla="*/ G3 32768 32059"/>
                  <a:gd name="G5" fmla="*/ G4 1 2"/>
                  <a:gd name="G6" fmla="+- 21600 0 15804"/>
                  <a:gd name="G7" fmla="*/ G6 2554 6079"/>
                  <a:gd name="G8" fmla="+- G7 15804 0"/>
                  <a:gd name="T0" fmla="*/ 15804 w 21600"/>
                  <a:gd name="T1" fmla="*/ 0 h 21600"/>
                  <a:gd name="T2" fmla="*/ 15804 w 21600"/>
                  <a:gd name="T3" fmla="*/ 12158 h 21600"/>
                  <a:gd name="T4" fmla="*/ 3603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804" y="0"/>
                    </a:lnTo>
                    <a:lnTo>
                      <a:pt x="15804" y="2554"/>
                    </a:lnTo>
                    <a:lnTo>
                      <a:pt x="12427" y="2554"/>
                    </a:lnTo>
                    <a:cubicBezTo>
                      <a:pt x="5564" y="2554"/>
                      <a:pt x="0" y="6854"/>
                      <a:pt x="0" y="12158"/>
                    </a:cubicBezTo>
                    <a:lnTo>
                      <a:pt x="0" y="21600"/>
                    </a:lnTo>
                    <a:lnTo>
                      <a:pt x="7206" y="21600"/>
                    </a:lnTo>
                    <a:lnTo>
                      <a:pt x="7206" y="12158"/>
                    </a:lnTo>
                    <a:cubicBezTo>
                      <a:pt x="7206" y="10747"/>
                      <a:pt x="9544" y="9604"/>
                      <a:pt x="12427" y="9604"/>
                    </a:cubicBezTo>
                    <a:lnTo>
                      <a:pt x="15804" y="9604"/>
                    </a:lnTo>
                    <a:lnTo>
                      <a:pt x="15804" y="12158"/>
                    </a:lnTo>
                    <a:close/>
                  </a:path>
                </a:pathLst>
              </a:custGeom>
              <a:solidFill>
                <a:srgbClr val="D6074E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87" name="Group 262"/>
            <p:cNvGrpSpPr>
              <a:grpSpLocks/>
            </p:cNvGrpSpPr>
            <p:nvPr/>
          </p:nvGrpSpPr>
          <p:grpSpPr bwMode="auto">
            <a:xfrm>
              <a:off x="1269" y="3118"/>
              <a:ext cx="471" cy="458"/>
              <a:chOff x="1269" y="3118"/>
              <a:chExt cx="471" cy="458"/>
            </a:xfrm>
          </p:grpSpPr>
          <p:sp>
            <p:nvSpPr>
              <p:cNvPr id="26887" name="AutoShape 263"/>
              <p:cNvSpPr>
                <a:spLocks noChangeArrowheads="1"/>
              </p:cNvSpPr>
              <p:nvPr/>
            </p:nvSpPr>
            <p:spPr bwMode="auto">
              <a:xfrm rot="5400000" flipH="1">
                <a:off x="1375" y="3211"/>
                <a:ext cx="451" cy="279"/>
              </a:xfrm>
              <a:custGeom>
                <a:avLst/>
                <a:gdLst>
                  <a:gd name="G0" fmla="+- 15661 0 0"/>
                  <a:gd name="G1" fmla="+- 2709 0 0"/>
                  <a:gd name="G2" fmla="+- 12158 0 2709"/>
                  <a:gd name="G3" fmla="+- G2 0 2709"/>
                  <a:gd name="G4" fmla="*/ G3 32768 32059"/>
                  <a:gd name="G5" fmla="*/ G4 1 2"/>
                  <a:gd name="G6" fmla="+- 21600 0 15661"/>
                  <a:gd name="G7" fmla="*/ G6 2709 6079"/>
                  <a:gd name="G8" fmla="+- G7 15661 0"/>
                  <a:gd name="T0" fmla="*/ 15661 w 21600"/>
                  <a:gd name="T1" fmla="*/ 0 h 21600"/>
                  <a:gd name="T2" fmla="*/ 15661 w 21600"/>
                  <a:gd name="T3" fmla="*/ 12158 h 21600"/>
                  <a:gd name="T4" fmla="*/ 3445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661" y="0"/>
                    </a:lnTo>
                    <a:lnTo>
                      <a:pt x="15661" y="2709"/>
                    </a:lnTo>
                    <a:lnTo>
                      <a:pt x="12427" y="2709"/>
                    </a:lnTo>
                    <a:cubicBezTo>
                      <a:pt x="5564" y="2709"/>
                      <a:pt x="0" y="6939"/>
                      <a:pt x="0" y="12158"/>
                    </a:cubicBezTo>
                    <a:lnTo>
                      <a:pt x="0" y="21600"/>
                    </a:lnTo>
                    <a:lnTo>
                      <a:pt x="6889" y="21600"/>
                    </a:lnTo>
                    <a:lnTo>
                      <a:pt x="6889" y="12158"/>
                    </a:lnTo>
                    <a:cubicBezTo>
                      <a:pt x="6889" y="10662"/>
                      <a:pt x="9368" y="9449"/>
                      <a:pt x="12427" y="9449"/>
                    </a:cubicBezTo>
                    <a:lnTo>
                      <a:pt x="15661" y="9449"/>
                    </a:lnTo>
                    <a:lnTo>
                      <a:pt x="15661" y="12158"/>
                    </a:lnTo>
                    <a:close/>
                  </a:path>
                </a:pathLst>
              </a:custGeom>
              <a:solidFill>
                <a:srgbClr val="D6074E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88" name="AutoShape 264"/>
              <p:cNvSpPr>
                <a:spLocks noChangeArrowheads="1"/>
              </p:cNvSpPr>
              <p:nvPr/>
            </p:nvSpPr>
            <p:spPr bwMode="auto">
              <a:xfrm rot="5400000" flipH="1">
                <a:off x="1201" y="3186"/>
                <a:ext cx="415" cy="279"/>
              </a:xfrm>
              <a:custGeom>
                <a:avLst/>
                <a:gdLst>
                  <a:gd name="G0" fmla="+- 15804 0 0"/>
                  <a:gd name="G1" fmla="+- 2554 0 0"/>
                  <a:gd name="G2" fmla="+- 12158 0 2554"/>
                  <a:gd name="G3" fmla="+- G2 0 2554"/>
                  <a:gd name="G4" fmla="*/ G3 32768 32059"/>
                  <a:gd name="G5" fmla="*/ G4 1 2"/>
                  <a:gd name="G6" fmla="+- 21600 0 15804"/>
                  <a:gd name="G7" fmla="*/ G6 2554 6079"/>
                  <a:gd name="G8" fmla="+- G7 15804 0"/>
                  <a:gd name="T0" fmla="*/ 15804 w 21600"/>
                  <a:gd name="T1" fmla="*/ 0 h 21600"/>
                  <a:gd name="T2" fmla="*/ 15804 w 21600"/>
                  <a:gd name="T3" fmla="*/ 12158 h 21600"/>
                  <a:gd name="T4" fmla="*/ 3603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804" y="0"/>
                    </a:lnTo>
                    <a:lnTo>
                      <a:pt x="15804" y="2554"/>
                    </a:lnTo>
                    <a:lnTo>
                      <a:pt x="12427" y="2554"/>
                    </a:lnTo>
                    <a:cubicBezTo>
                      <a:pt x="5564" y="2554"/>
                      <a:pt x="0" y="6854"/>
                      <a:pt x="0" y="12158"/>
                    </a:cubicBezTo>
                    <a:lnTo>
                      <a:pt x="0" y="21600"/>
                    </a:lnTo>
                    <a:lnTo>
                      <a:pt x="7206" y="21600"/>
                    </a:lnTo>
                    <a:lnTo>
                      <a:pt x="7206" y="12158"/>
                    </a:lnTo>
                    <a:cubicBezTo>
                      <a:pt x="7206" y="10747"/>
                      <a:pt x="9544" y="9604"/>
                      <a:pt x="12427" y="9604"/>
                    </a:cubicBezTo>
                    <a:lnTo>
                      <a:pt x="15804" y="9604"/>
                    </a:lnTo>
                    <a:lnTo>
                      <a:pt x="15804" y="12158"/>
                    </a:lnTo>
                    <a:close/>
                  </a:path>
                </a:pathLst>
              </a:custGeom>
              <a:solidFill>
                <a:srgbClr val="D6074E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889" name="AutoShape 265"/>
            <p:cNvSpPr>
              <a:spLocks noChangeArrowheads="1"/>
            </p:cNvSpPr>
            <p:nvPr/>
          </p:nvSpPr>
          <p:spPr bwMode="auto">
            <a:xfrm rot="5400000" flipH="1">
              <a:off x="1048" y="3184"/>
              <a:ext cx="372" cy="231"/>
            </a:xfrm>
            <a:custGeom>
              <a:avLst/>
              <a:gdLst>
                <a:gd name="G0" fmla="+- 15804 0 0"/>
                <a:gd name="G1" fmla="+- 2554 0 0"/>
                <a:gd name="G2" fmla="+- 12158 0 2554"/>
                <a:gd name="G3" fmla="+- G2 0 2554"/>
                <a:gd name="G4" fmla="*/ G3 32768 32059"/>
                <a:gd name="G5" fmla="*/ G4 1 2"/>
                <a:gd name="G6" fmla="+- 21600 0 15804"/>
                <a:gd name="G7" fmla="*/ G6 2554 6079"/>
                <a:gd name="G8" fmla="+- G7 15804 0"/>
                <a:gd name="T0" fmla="*/ 15804 w 21600"/>
                <a:gd name="T1" fmla="*/ 0 h 21600"/>
                <a:gd name="T2" fmla="*/ 15804 w 21600"/>
                <a:gd name="T3" fmla="*/ 12158 h 21600"/>
                <a:gd name="T4" fmla="*/ 3603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804" y="0"/>
                  </a:lnTo>
                  <a:lnTo>
                    <a:pt x="15804" y="2554"/>
                  </a:lnTo>
                  <a:lnTo>
                    <a:pt x="12427" y="2554"/>
                  </a:lnTo>
                  <a:cubicBezTo>
                    <a:pt x="5564" y="2554"/>
                    <a:pt x="0" y="6854"/>
                    <a:pt x="0" y="12158"/>
                  </a:cubicBezTo>
                  <a:lnTo>
                    <a:pt x="0" y="21600"/>
                  </a:lnTo>
                  <a:lnTo>
                    <a:pt x="7206" y="21600"/>
                  </a:lnTo>
                  <a:lnTo>
                    <a:pt x="7206" y="12158"/>
                  </a:lnTo>
                  <a:cubicBezTo>
                    <a:pt x="7206" y="10747"/>
                    <a:pt x="9544" y="9604"/>
                    <a:pt x="12427" y="9604"/>
                  </a:cubicBezTo>
                  <a:lnTo>
                    <a:pt x="15804" y="9604"/>
                  </a:lnTo>
                  <a:lnTo>
                    <a:pt x="15804" y="12158"/>
                  </a:lnTo>
                  <a:close/>
                </a:path>
              </a:pathLst>
            </a:custGeom>
            <a:solidFill>
              <a:srgbClr val="D6074E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93" name="Group 266"/>
          <p:cNvGrpSpPr>
            <a:grpSpLocks/>
          </p:cNvGrpSpPr>
          <p:nvPr/>
        </p:nvGrpSpPr>
        <p:grpSpPr bwMode="auto">
          <a:xfrm>
            <a:off x="1619250" y="5180013"/>
            <a:ext cx="1579563" cy="973137"/>
            <a:chOff x="1020" y="3263"/>
            <a:chExt cx="995" cy="613"/>
          </a:xfrm>
        </p:grpSpPr>
        <p:sp>
          <p:nvSpPr>
            <p:cNvPr id="26891" name="AutoShape 267"/>
            <p:cNvSpPr>
              <a:spLocks noChangeArrowheads="1"/>
            </p:cNvSpPr>
            <p:nvPr/>
          </p:nvSpPr>
          <p:spPr bwMode="auto">
            <a:xfrm rot="2567293">
              <a:off x="1645" y="3506"/>
              <a:ext cx="370" cy="370"/>
            </a:xfrm>
            <a:prstGeom prst="cloudCallout">
              <a:avLst>
                <a:gd name="adj1" fmla="val -28139"/>
                <a:gd name="adj2" fmla="val 634"/>
              </a:avLst>
            </a:prstGeom>
            <a:solidFill>
              <a:srgbClr val="D6074E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 eaLnBrk="0" hangingPunct="0"/>
              <a:endParaRPr kumimoji="0" lang="en-US">
                <a:latin typeface="Times New Roman" charset="0"/>
                <a:ea typeface="宋体" pitchFamily="2" charset="-122"/>
              </a:endParaRPr>
            </a:p>
          </p:txBody>
        </p:sp>
        <p:sp>
          <p:nvSpPr>
            <p:cNvPr id="26892" name="AutoShape 268"/>
            <p:cNvSpPr>
              <a:spLocks noChangeArrowheads="1"/>
            </p:cNvSpPr>
            <p:nvPr/>
          </p:nvSpPr>
          <p:spPr bwMode="auto">
            <a:xfrm rot="1847293">
              <a:off x="1335" y="3405"/>
              <a:ext cx="380" cy="320"/>
            </a:xfrm>
            <a:prstGeom prst="cloudCallout">
              <a:avLst>
                <a:gd name="adj1" fmla="val -27148"/>
                <a:gd name="adj2" fmla="val 5537"/>
              </a:avLst>
            </a:prstGeom>
            <a:solidFill>
              <a:srgbClr val="D6074E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 eaLnBrk="0" hangingPunct="0"/>
              <a:endParaRPr kumimoji="0" lang="en-US">
                <a:latin typeface="Times New Roman" charset="0"/>
                <a:ea typeface="宋体" pitchFamily="2" charset="-122"/>
              </a:endParaRPr>
            </a:p>
          </p:txBody>
        </p:sp>
        <p:sp>
          <p:nvSpPr>
            <p:cNvPr id="26893" name="AutoShape 269"/>
            <p:cNvSpPr>
              <a:spLocks noChangeArrowheads="1"/>
            </p:cNvSpPr>
            <p:nvPr/>
          </p:nvSpPr>
          <p:spPr bwMode="auto">
            <a:xfrm rot="2567293">
              <a:off x="1020" y="3263"/>
              <a:ext cx="340" cy="333"/>
            </a:xfrm>
            <a:prstGeom prst="cloudCallout">
              <a:avLst>
                <a:gd name="adj1" fmla="val -66190"/>
                <a:gd name="adj2" fmla="val 62282"/>
              </a:avLst>
            </a:prstGeom>
            <a:solidFill>
              <a:srgbClr val="D6074E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 eaLnBrk="0" hangingPunct="0"/>
              <a:endParaRPr kumimoji="0" lang="en-US">
                <a:latin typeface="Times New Roman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07" grpId="0" autoUpdateAnimBg="0"/>
      <p:bldP spid="26875" grpId="0" animBg="1"/>
      <p:bldP spid="268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14350" y="1400175"/>
            <a:ext cx="8132763" cy="4602163"/>
            <a:chOff x="324" y="882"/>
            <a:chExt cx="5123" cy="2899"/>
          </a:xfrm>
        </p:grpSpPr>
        <p:sp>
          <p:nvSpPr>
            <p:cNvPr id="27651" name="Freeform 3"/>
            <p:cNvSpPr>
              <a:spLocks/>
            </p:cNvSpPr>
            <p:nvPr/>
          </p:nvSpPr>
          <p:spPr bwMode="auto">
            <a:xfrm>
              <a:off x="3243" y="2086"/>
              <a:ext cx="1498" cy="662"/>
            </a:xfrm>
            <a:custGeom>
              <a:avLst/>
              <a:gdLst/>
              <a:ahLst/>
              <a:cxnLst>
                <a:cxn ang="0">
                  <a:pos x="1957" y="0"/>
                </a:cxn>
                <a:cxn ang="0">
                  <a:pos x="1986" y="2"/>
                </a:cxn>
                <a:cxn ang="0">
                  <a:pos x="2017" y="5"/>
                </a:cxn>
                <a:cxn ang="0">
                  <a:pos x="2050" y="12"/>
                </a:cxn>
                <a:cxn ang="0">
                  <a:pos x="2081" y="22"/>
                </a:cxn>
                <a:cxn ang="0">
                  <a:pos x="2111" y="36"/>
                </a:cxn>
                <a:cxn ang="0">
                  <a:pos x="2140" y="54"/>
                </a:cxn>
                <a:cxn ang="0">
                  <a:pos x="2165" y="78"/>
                </a:cxn>
                <a:cxn ang="0">
                  <a:pos x="2189" y="111"/>
                </a:cxn>
                <a:cxn ang="0">
                  <a:pos x="4616" y="2463"/>
                </a:cxn>
                <a:cxn ang="0">
                  <a:pos x="4623" y="2470"/>
                </a:cxn>
                <a:cxn ang="0">
                  <a:pos x="4630" y="2482"/>
                </a:cxn>
                <a:cxn ang="0">
                  <a:pos x="4640" y="2493"/>
                </a:cxn>
                <a:cxn ang="0">
                  <a:pos x="4655" y="2504"/>
                </a:cxn>
                <a:cxn ang="0">
                  <a:pos x="4678" y="2514"/>
                </a:cxn>
                <a:cxn ang="0">
                  <a:pos x="4707" y="2520"/>
                </a:cxn>
                <a:cxn ang="0">
                  <a:pos x="4745" y="2523"/>
                </a:cxn>
                <a:cxn ang="0">
                  <a:pos x="5992" y="2522"/>
                </a:cxn>
                <a:cxn ang="0">
                  <a:pos x="4713" y="2648"/>
                </a:cxn>
                <a:cxn ang="0">
                  <a:pos x="4687" y="2647"/>
                </a:cxn>
                <a:cxn ang="0">
                  <a:pos x="4660" y="2643"/>
                </a:cxn>
                <a:cxn ang="0">
                  <a:pos x="4637" y="2637"/>
                </a:cxn>
                <a:cxn ang="0">
                  <a:pos x="4614" y="2629"/>
                </a:cxn>
                <a:cxn ang="0">
                  <a:pos x="4591" y="2621"/>
                </a:cxn>
                <a:cxn ang="0">
                  <a:pos x="4571" y="2609"/>
                </a:cxn>
                <a:cxn ang="0">
                  <a:pos x="4552" y="2596"/>
                </a:cxn>
                <a:cxn ang="0">
                  <a:pos x="4536" y="2582"/>
                </a:cxn>
                <a:cxn ang="0">
                  <a:pos x="2106" y="226"/>
                </a:cxn>
                <a:cxn ang="0">
                  <a:pos x="2092" y="215"/>
                </a:cxn>
                <a:cxn ang="0">
                  <a:pos x="2077" y="203"/>
                </a:cxn>
                <a:cxn ang="0">
                  <a:pos x="2061" y="192"/>
                </a:cxn>
                <a:cxn ang="0">
                  <a:pos x="2042" y="181"/>
                </a:cxn>
                <a:cxn ang="0">
                  <a:pos x="2022" y="171"/>
                </a:cxn>
                <a:cxn ang="0">
                  <a:pos x="2001" y="163"/>
                </a:cxn>
                <a:cxn ang="0">
                  <a:pos x="1978" y="156"/>
                </a:cxn>
                <a:cxn ang="0">
                  <a:pos x="0" y="155"/>
                </a:cxn>
              </a:cxnLst>
              <a:rect l="0" t="0" r="r" b="b"/>
              <a:pathLst>
                <a:path w="5992" h="2648">
                  <a:moveTo>
                    <a:pt x="0" y="0"/>
                  </a:moveTo>
                  <a:lnTo>
                    <a:pt x="1957" y="0"/>
                  </a:lnTo>
                  <a:lnTo>
                    <a:pt x="1971" y="0"/>
                  </a:lnTo>
                  <a:lnTo>
                    <a:pt x="1986" y="2"/>
                  </a:lnTo>
                  <a:lnTo>
                    <a:pt x="2002" y="4"/>
                  </a:lnTo>
                  <a:lnTo>
                    <a:pt x="2017" y="5"/>
                  </a:lnTo>
                  <a:lnTo>
                    <a:pt x="2033" y="9"/>
                  </a:lnTo>
                  <a:lnTo>
                    <a:pt x="2050" y="12"/>
                  </a:lnTo>
                  <a:lnTo>
                    <a:pt x="2065" y="17"/>
                  </a:lnTo>
                  <a:lnTo>
                    <a:pt x="2081" y="22"/>
                  </a:lnTo>
                  <a:lnTo>
                    <a:pt x="2096" y="28"/>
                  </a:lnTo>
                  <a:lnTo>
                    <a:pt x="2111" y="36"/>
                  </a:lnTo>
                  <a:lnTo>
                    <a:pt x="2126" y="44"/>
                  </a:lnTo>
                  <a:lnTo>
                    <a:pt x="2140" y="54"/>
                  </a:lnTo>
                  <a:lnTo>
                    <a:pt x="2153" y="66"/>
                  </a:lnTo>
                  <a:lnTo>
                    <a:pt x="2165" y="78"/>
                  </a:lnTo>
                  <a:lnTo>
                    <a:pt x="2178" y="93"/>
                  </a:lnTo>
                  <a:lnTo>
                    <a:pt x="2189" y="111"/>
                  </a:lnTo>
                  <a:lnTo>
                    <a:pt x="4614" y="2460"/>
                  </a:lnTo>
                  <a:lnTo>
                    <a:pt x="4616" y="2463"/>
                  </a:lnTo>
                  <a:lnTo>
                    <a:pt x="4619" y="2466"/>
                  </a:lnTo>
                  <a:lnTo>
                    <a:pt x="4623" y="2470"/>
                  </a:lnTo>
                  <a:lnTo>
                    <a:pt x="4627" y="2475"/>
                  </a:lnTo>
                  <a:lnTo>
                    <a:pt x="4630" y="2482"/>
                  </a:lnTo>
                  <a:lnTo>
                    <a:pt x="4635" y="2487"/>
                  </a:lnTo>
                  <a:lnTo>
                    <a:pt x="4640" y="2493"/>
                  </a:lnTo>
                  <a:lnTo>
                    <a:pt x="4648" y="2499"/>
                  </a:lnTo>
                  <a:lnTo>
                    <a:pt x="4655" y="2504"/>
                  </a:lnTo>
                  <a:lnTo>
                    <a:pt x="4665" y="2509"/>
                  </a:lnTo>
                  <a:lnTo>
                    <a:pt x="4678" y="2514"/>
                  </a:lnTo>
                  <a:lnTo>
                    <a:pt x="4691" y="2518"/>
                  </a:lnTo>
                  <a:lnTo>
                    <a:pt x="4707" y="2520"/>
                  </a:lnTo>
                  <a:lnTo>
                    <a:pt x="4725" y="2522"/>
                  </a:lnTo>
                  <a:lnTo>
                    <a:pt x="4745" y="2523"/>
                  </a:lnTo>
                  <a:lnTo>
                    <a:pt x="4769" y="2522"/>
                  </a:lnTo>
                  <a:lnTo>
                    <a:pt x="5992" y="2522"/>
                  </a:lnTo>
                  <a:lnTo>
                    <a:pt x="5992" y="2648"/>
                  </a:lnTo>
                  <a:lnTo>
                    <a:pt x="4713" y="2648"/>
                  </a:lnTo>
                  <a:lnTo>
                    <a:pt x="4699" y="2647"/>
                  </a:lnTo>
                  <a:lnTo>
                    <a:pt x="4687" y="2647"/>
                  </a:lnTo>
                  <a:lnTo>
                    <a:pt x="4673" y="2644"/>
                  </a:lnTo>
                  <a:lnTo>
                    <a:pt x="4660" y="2643"/>
                  </a:lnTo>
                  <a:lnTo>
                    <a:pt x="4649" y="2641"/>
                  </a:lnTo>
                  <a:lnTo>
                    <a:pt x="4637" y="2637"/>
                  </a:lnTo>
                  <a:lnTo>
                    <a:pt x="4625" y="2634"/>
                  </a:lnTo>
                  <a:lnTo>
                    <a:pt x="4614" y="2629"/>
                  </a:lnTo>
                  <a:lnTo>
                    <a:pt x="4603" y="2626"/>
                  </a:lnTo>
                  <a:lnTo>
                    <a:pt x="4591" y="2621"/>
                  </a:lnTo>
                  <a:lnTo>
                    <a:pt x="4581" y="2614"/>
                  </a:lnTo>
                  <a:lnTo>
                    <a:pt x="4571" y="2609"/>
                  </a:lnTo>
                  <a:lnTo>
                    <a:pt x="4562" y="2603"/>
                  </a:lnTo>
                  <a:lnTo>
                    <a:pt x="4552" y="2596"/>
                  </a:lnTo>
                  <a:lnTo>
                    <a:pt x="4544" y="2589"/>
                  </a:lnTo>
                  <a:lnTo>
                    <a:pt x="4536" y="2582"/>
                  </a:lnTo>
                  <a:lnTo>
                    <a:pt x="2113" y="232"/>
                  </a:lnTo>
                  <a:lnTo>
                    <a:pt x="2106" y="226"/>
                  </a:lnTo>
                  <a:lnTo>
                    <a:pt x="2100" y="221"/>
                  </a:lnTo>
                  <a:lnTo>
                    <a:pt x="2092" y="215"/>
                  </a:lnTo>
                  <a:lnTo>
                    <a:pt x="2086" y="210"/>
                  </a:lnTo>
                  <a:lnTo>
                    <a:pt x="2077" y="203"/>
                  </a:lnTo>
                  <a:lnTo>
                    <a:pt x="2070" y="198"/>
                  </a:lnTo>
                  <a:lnTo>
                    <a:pt x="2061" y="192"/>
                  </a:lnTo>
                  <a:lnTo>
                    <a:pt x="2051" y="187"/>
                  </a:lnTo>
                  <a:lnTo>
                    <a:pt x="2042" y="181"/>
                  </a:lnTo>
                  <a:lnTo>
                    <a:pt x="2032" y="176"/>
                  </a:lnTo>
                  <a:lnTo>
                    <a:pt x="2022" y="171"/>
                  </a:lnTo>
                  <a:lnTo>
                    <a:pt x="2011" y="167"/>
                  </a:lnTo>
                  <a:lnTo>
                    <a:pt x="2001" y="163"/>
                  </a:lnTo>
                  <a:lnTo>
                    <a:pt x="1989" y="160"/>
                  </a:lnTo>
                  <a:lnTo>
                    <a:pt x="1978" y="156"/>
                  </a:lnTo>
                  <a:lnTo>
                    <a:pt x="1968" y="155"/>
                  </a:lnTo>
                  <a:lnTo>
                    <a:pt x="0" y="1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2" name="Freeform 4"/>
            <p:cNvSpPr>
              <a:spLocks/>
            </p:cNvSpPr>
            <p:nvPr/>
          </p:nvSpPr>
          <p:spPr bwMode="auto">
            <a:xfrm>
              <a:off x="2823" y="1660"/>
              <a:ext cx="1316" cy="1795"/>
            </a:xfrm>
            <a:custGeom>
              <a:avLst/>
              <a:gdLst/>
              <a:ahLst/>
              <a:cxnLst>
                <a:cxn ang="0">
                  <a:pos x="2032" y="0"/>
                </a:cxn>
                <a:cxn ang="0">
                  <a:pos x="3013" y="1953"/>
                </a:cxn>
                <a:cxn ang="0">
                  <a:pos x="3474" y="2065"/>
                </a:cxn>
                <a:cxn ang="0">
                  <a:pos x="3900" y="2253"/>
                </a:cxn>
                <a:cxn ang="0">
                  <a:pos x="4284" y="2511"/>
                </a:cxn>
                <a:cxn ang="0">
                  <a:pos x="4615" y="2829"/>
                </a:cxn>
                <a:cxn ang="0">
                  <a:pos x="4887" y="3201"/>
                </a:cxn>
                <a:cxn ang="0">
                  <a:pos x="5092" y="3617"/>
                </a:cxn>
                <a:cxn ang="0">
                  <a:pos x="5220" y="4071"/>
                </a:cxn>
                <a:cxn ang="0">
                  <a:pos x="5265" y="4555"/>
                </a:cxn>
                <a:cxn ang="0">
                  <a:pos x="5211" y="5083"/>
                </a:cxn>
                <a:cxn ang="0">
                  <a:pos x="5058" y="5576"/>
                </a:cxn>
                <a:cxn ang="0">
                  <a:pos x="4815" y="6022"/>
                </a:cxn>
                <a:cxn ang="0">
                  <a:pos x="4493" y="6409"/>
                </a:cxn>
                <a:cxn ang="0">
                  <a:pos x="4104" y="6730"/>
                </a:cxn>
                <a:cxn ang="0">
                  <a:pos x="3656" y="6972"/>
                </a:cxn>
                <a:cxn ang="0">
                  <a:pos x="3162" y="7125"/>
                </a:cxn>
                <a:cxn ang="0">
                  <a:pos x="2632" y="7179"/>
                </a:cxn>
                <a:cxn ang="0">
                  <a:pos x="2100" y="7125"/>
                </a:cxn>
                <a:cxn ang="0">
                  <a:pos x="1606" y="6972"/>
                </a:cxn>
                <a:cxn ang="0">
                  <a:pos x="1159" y="6730"/>
                </a:cxn>
                <a:cxn ang="0">
                  <a:pos x="770" y="6409"/>
                </a:cxn>
                <a:cxn ang="0">
                  <a:pos x="449" y="6022"/>
                </a:cxn>
                <a:cxn ang="0">
                  <a:pos x="206" y="5576"/>
                </a:cxn>
                <a:cxn ang="0">
                  <a:pos x="53" y="5083"/>
                </a:cxn>
                <a:cxn ang="0">
                  <a:pos x="0" y="4555"/>
                </a:cxn>
                <a:cxn ang="0">
                  <a:pos x="39" y="4101"/>
                </a:cxn>
                <a:cxn ang="0">
                  <a:pos x="154" y="3673"/>
                </a:cxn>
                <a:cxn ang="0">
                  <a:pos x="337" y="3278"/>
                </a:cxn>
                <a:cxn ang="0">
                  <a:pos x="581" y="2919"/>
                </a:cxn>
                <a:cxn ang="0">
                  <a:pos x="878" y="2607"/>
                </a:cxn>
                <a:cxn ang="0">
                  <a:pos x="1223" y="2346"/>
                </a:cxn>
                <a:cxn ang="0">
                  <a:pos x="1606" y="2143"/>
                </a:cxn>
                <a:cxn ang="0">
                  <a:pos x="2024" y="2003"/>
                </a:cxn>
              </a:cxnLst>
              <a:rect l="0" t="0" r="r" b="b"/>
              <a:pathLst>
                <a:path w="5265" h="7179">
                  <a:moveTo>
                    <a:pt x="2024" y="2003"/>
                  </a:moveTo>
                  <a:lnTo>
                    <a:pt x="2032" y="0"/>
                  </a:lnTo>
                  <a:lnTo>
                    <a:pt x="3005" y="0"/>
                  </a:lnTo>
                  <a:lnTo>
                    <a:pt x="3013" y="1953"/>
                  </a:lnTo>
                  <a:lnTo>
                    <a:pt x="3247" y="1998"/>
                  </a:lnTo>
                  <a:lnTo>
                    <a:pt x="3474" y="2065"/>
                  </a:lnTo>
                  <a:lnTo>
                    <a:pt x="3692" y="2150"/>
                  </a:lnTo>
                  <a:lnTo>
                    <a:pt x="3900" y="2253"/>
                  </a:lnTo>
                  <a:lnTo>
                    <a:pt x="4098" y="2374"/>
                  </a:lnTo>
                  <a:lnTo>
                    <a:pt x="4284" y="2511"/>
                  </a:lnTo>
                  <a:lnTo>
                    <a:pt x="4456" y="2663"/>
                  </a:lnTo>
                  <a:lnTo>
                    <a:pt x="4615" y="2829"/>
                  </a:lnTo>
                  <a:lnTo>
                    <a:pt x="4759" y="3010"/>
                  </a:lnTo>
                  <a:lnTo>
                    <a:pt x="4887" y="3201"/>
                  </a:lnTo>
                  <a:lnTo>
                    <a:pt x="4999" y="3404"/>
                  </a:lnTo>
                  <a:lnTo>
                    <a:pt x="5092" y="3617"/>
                  </a:lnTo>
                  <a:lnTo>
                    <a:pt x="5166" y="3840"/>
                  </a:lnTo>
                  <a:lnTo>
                    <a:pt x="5220" y="4071"/>
                  </a:lnTo>
                  <a:lnTo>
                    <a:pt x="5253" y="4309"/>
                  </a:lnTo>
                  <a:lnTo>
                    <a:pt x="5265" y="4555"/>
                  </a:lnTo>
                  <a:lnTo>
                    <a:pt x="5251" y="4823"/>
                  </a:lnTo>
                  <a:lnTo>
                    <a:pt x="5211" y="5083"/>
                  </a:lnTo>
                  <a:lnTo>
                    <a:pt x="5146" y="5334"/>
                  </a:lnTo>
                  <a:lnTo>
                    <a:pt x="5058" y="5576"/>
                  </a:lnTo>
                  <a:lnTo>
                    <a:pt x="4947" y="5805"/>
                  </a:lnTo>
                  <a:lnTo>
                    <a:pt x="4815" y="6022"/>
                  </a:lnTo>
                  <a:lnTo>
                    <a:pt x="4663" y="6224"/>
                  </a:lnTo>
                  <a:lnTo>
                    <a:pt x="4493" y="6409"/>
                  </a:lnTo>
                  <a:lnTo>
                    <a:pt x="4307" y="6578"/>
                  </a:lnTo>
                  <a:lnTo>
                    <a:pt x="4104" y="6730"/>
                  </a:lnTo>
                  <a:lnTo>
                    <a:pt x="3888" y="6862"/>
                  </a:lnTo>
                  <a:lnTo>
                    <a:pt x="3656" y="6972"/>
                  </a:lnTo>
                  <a:lnTo>
                    <a:pt x="3415" y="7060"/>
                  </a:lnTo>
                  <a:lnTo>
                    <a:pt x="3162" y="7125"/>
                  </a:lnTo>
                  <a:lnTo>
                    <a:pt x="2901" y="7165"/>
                  </a:lnTo>
                  <a:lnTo>
                    <a:pt x="2632" y="7179"/>
                  </a:lnTo>
                  <a:lnTo>
                    <a:pt x="2362" y="7165"/>
                  </a:lnTo>
                  <a:lnTo>
                    <a:pt x="2100" y="7125"/>
                  </a:lnTo>
                  <a:lnTo>
                    <a:pt x="1849" y="7060"/>
                  </a:lnTo>
                  <a:lnTo>
                    <a:pt x="1606" y="6972"/>
                  </a:lnTo>
                  <a:lnTo>
                    <a:pt x="1376" y="6862"/>
                  </a:lnTo>
                  <a:lnTo>
                    <a:pt x="1159" y="6730"/>
                  </a:lnTo>
                  <a:lnTo>
                    <a:pt x="956" y="6578"/>
                  </a:lnTo>
                  <a:lnTo>
                    <a:pt x="770" y="6409"/>
                  </a:lnTo>
                  <a:lnTo>
                    <a:pt x="601" y="6224"/>
                  </a:lnTo>
                  <a:lnTo>
                    <a:pt x="449" y="6022"/>
                  </a:lnTo>
                  <a:lnTo>
                    <a:pt x="317" y="5805"/>
                  </a:lnTo>
                  <a:lnTo>
                    <a:pt x="206" y="5576"/>
                  </a:lnTo>
                  <a:lnTo>
                    <a:pt x="118" y="5334"/>
                  </a:lnTo>
                  <a:lnTo>
                    <a:pt x="53" y="5083"/>
                  </a:lnTo>
                  <a:lnTo>
                    <a:pt x="12" y="4823"/>
                  </a:lnTo>
                  <a:lnTo>
                    <a:pt x="0" y="4555"/>
                  </a:lnTo>
                  <a:lnTo>
                    <a:pt x="10" y="4324"/>
                  </a:lnTo>
                  <a:lnTo>
                    <a:pt x="39" y="4101"/>
                  </a:lnTo>
                  <a:lnTo>
                    <a:pt x="88" y="3883"/>
                  </a:lnTo>
                  <a:lnTo>
                    <a:pt x="154" y="3673"/>
                  </a:lnTo>
                  <a:lnTo>
                    <a:pt x="237" y="3471"/>
                  </a:lnTo>
                  <a:lnTo>
                    <a:pt x="337" y="3278"/>
                  </a:lnTo>
                  <a:lnTo>
                    <a:pt x="451" y="3094"/>
                  </a:lnTo>
                  <a:lnTo>
                    <a:pt x="581" y="2919"/>
                  </a:lnTo>
                  <a:lnTo>
                    <a:pt x="723" y="2758"/>
                  </a:lnTo>
                  <a:lnTo>
                    <a:pt x="878" y="2607"/>
                  </a:lnTo>
                  <a:lnTo>
                    <a:pt x="1046" y="2470"/>
                  </a:lnTo>
                  <a:lnTo>
                    <a:pt x="1223" y="2346"/>
                  </a:lnTo>
                  <a:lnTo>
                    <a:pt x="1410" y="2236"/>
                  </a:lnTo>
                  <a:lnTo>
                    <a:pt x="1606" y="2143"/>
                  </a:lnTo>
                  <a:lnTo>
                    <a:pt x="1811" y="2064"/>
                  </a:lnTo>
                  <a:lnTo>
                    <a:pt x="2024" y="2003"/>
                  </a:lnTo>
                  <a:close/>
                </a:path>
              </a:pathLst>
            </a:custGeom>
            <a:solidFill>
              <a:srgbClr val="E5E5E5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Freeform 5"/>
            <p:cNvSpPr>
              <a:spLocks/>
            </p:cNvSpPr>
            <p:nvPr/>
          </p:nvSpPr>
          <p:spPr bwMode="auto">
            <a:xfrm>
              <a:off x="2868" y="1670"/>
              <a:ext cx="1234" cy="1743"/>
            </a:xfrm>
            <a:custGeom>
              <a:avLst/>
              <a:gdLst/>
              <a:ahLst/>
              <a:cxnLst>
                <a:cxn ang="0">
                  <a:pos x="2974" y="2104"/>
                </a:cxn>
                <a:cxn ang="0">
                  <a:pos x="3405" y="2238"/>
                </a:cxn>
                <a:cxn ang="0">
                  <a:pos x="3798" y="2444"/>
                </a:cxn>
                <a:cxn ang="0">
                  <a:pos x="4147" y="2713"/>
                </a:cxn>
                <a:cxn ang="0">
                  <a:pos x="4442" y="3039"/>
                </a:cxn>
                <a:cxn ang="0">
                  <a:pos x="4674" y="3414"/>
                </a:cxn>
                <a:cxn ang="0">
                  <a:pos x="4838" y="3830"/>
                </a:cxn>
                <a:cxn ang="0">
                  <a:pos x="4925" y="4277"/>
                </a:cxn>
                <a:cxn ang="0">
                  <a:pos x="4922" y="4762"/>
                </a:cxn>
                <a:cxn ang="0">
                  <a:pos x="4824" y="5242"/>
                </a:cxn>
                <a:cxn ang="0">
                  <a:pos x="4638" y="5683"/>
                </a:cxn>
                <a:cxn ang="0">
                  <a:pos x="4372" y="6077"/>
                </a:cxn>
                <a:cxn ang="0">
                  <a:pos x="4037" y="6410"/>
                </a:cxn>
                <a:cxn ang="0">
                  <a:pos x="3644" y="6674"/>
                </a:cxn>
                <a:cxn ang="0">
                  <a:pos x="3201" y="6861"/>
                </a:cxn>
                <a:cxn ang="0">
                  <a:pos x="2720" y="6959"/>
                </a:cxn>
                <a:cxn ang="0">
                  <a:pos x="2216" y="6959"/>
                </a:cxn>
                <a:cxn ang="0">
                  <a:pos x="1734" y="6861"/>
                </a:cxn>
                <a:cxn ang="0">
                  <a:pos x="1292" y="6674"/>
                </a:cxn>
                <a:cxn ang="0">
                  <a:pos x="897" y="6410"/>
                </a:cxn>
                <a:cxn ang="0">
                  <a:pos x="563" y="6077"/>
                </a:cxn>
                <a:cxn ang="0">
                  <a:pos x="298" y="5683"/>
                </a:cxn>
                <a:cxn ang="0">
                  <a:pos x="110" y="5242"/>
                </a:cxn>
                <a:cxn ang="0">
                  <a:pos x="12" y="4762"/>
                </a:cxn>
                <a:cxn ang="0">
                  <a:pos x="9" y="4292"/>
                </a:cxn>
                <a:cxn ang="0">
                  <a:pos x="83" y="3874"/>
                </a:cxn>
                <a:cxn ang="0">
                  <a:pos x="225" y="3481"/>
                </a:cxn>
                <a:cxn ang="0">
                  <a:pos x="428" y="3123"/>
                </a:cxn>
                <a:cxn ang="0">
                  <a:pos x="687" y="2806"/>
                </a:cxn>
                <a:cxn ang="0">
                  <a:pos x="995" y="2537"/>
                </a:cxn>
                <a:cxn ang="0">
                  <a:pos x="1345" y="2320"/>
                </a:cxn>
                <a:cxn ang="0">
                  <a:pos x="1731" y="2163"/>
                </a:cxn>
                <a:cxn ang="0">
                  <a:pos x="1936" y="0"/>
                </a:cxn>
                <a:cxn ang="0">
                  <a:pos x="2748" y="2068"/>
                </a:cxn>
              </a:cxnLst>
              <a:rect l="0" t="0" r="r" b="b"/>
              <a:pathLst>
                <a:path w="4936" h="6972">
                  <a:moveTo>
                    <a:pt x="2748" y="2068"/>
                  </a:moveTo>
                  <a:lnTo>
                    <a:pt x="2974" y="2104"/>
                  </a:lnTo>
                  <a:lnTo>
                    <a:pt x="3194" y="2162"/>
                  </a:lnTo>
                  <a:lnTo>
                    <a:pt x="3405" y="2238"/>
                  </a:lnTo>
                  <a:lnTo>
                    <a:pt x="3606" y="2332"/>
                  </a:lnTo>
                  <a:lnTo>
                    <a:pt x="3798" y="2444"/>
                  </a:lnTo>
                  <a:lnTo>
                    <a:pt x="3978" y="2570"/>
                  </a:lnTo>
                  <a:lnTo>
                    <a:pt x="4147" y="2713"/>
                  </a:lnTo>
                  <a:lnTo>
                    <a:pt x="4301" y="2870"/>
                  </a:lnTo>
                  <a:lnTo>
                    <a:pt x="4442" y="3039"/>
                  </a:lnTo>
                  <a:lnTo>
                    <a:pt x="4566" y="3221"/>
                  </a:lnTo>
                  <a:lnTo>
                    <a:pt x="4674" y="3414"/>
                  </a:lnTo>
                  <a:lnTo>
                    <a:pt x="4766" y="3617"/>
                  </a:lnTo>
                  <a:lnTo>
                    <a:pt x="4838" y="3830"/>
                  </a:lnTo>
                  <a:lnTo>
                    <a:pt x="4892" y="4050"/>
                  </a:lnTo>
                  <a:lnTo>
                    <a:pt x="4925" y="4277"/>
                  </a:lnTo>
                  <a:lnTo>
                    <a:pt x="4936" y="4511"/>
                  </a:lnTo>
                  <a:lnTo>
                    <a:pt x="4922" y="4762"/>
                  </a:lnTo>
                  <a:lnTo>
                    <a:pt x="4886" y="5006"/>
                  </a:lnTo>
                  <a:lnTo>
                    <a:pt x="4824" y="5242"/>
                  </a:lnTo>
                  <a:lnTo>
                    <a:pt x="4741" y="5469"/>
                  </a:lnTo>
                  <a:lnTo>
                    <a:pt x="4638" y="5683"/>
                  </a:lnTo>
                  <a:lnTo>
                    <a:pt x="4514" y="5886"/>
                  </a:lnTo>
                  <a:lnTo>
                    <a:pt x="4372" y="6077"/>
                  </a:lnTo>
                  <a:lnTo>
                    <a:pt x="4213" y="6251"/>
                  </a:lnTo>
                  <a:lnTo>
                    <a:pt x="4037" y="6410"/>
                  </a:lnTo>
                  <a:lnTo>
                    <a:pt x="3847" y="6551"/>
                  </a:lnTo>
                  <a:lnTo>
                    <a:pt x="3644" y="6674"/>
                  </a:lnTo>
                  <a:lnTo>
                    <a:pt x="3429" y="6778"/>
                  </a:lnTo>
                  <a:lnTo>
                    <a:pt x="3201" y="6861"/>
                  </a:lnTo>
                  <a:lnTo>
                    <a:pt x="2965" y="6922"/>
                  </a:lnTo>
                  <a:lnTo>
                    <a:pt x="2720" y="6959"/>
                  </a:lnTo>
                  <a:lnTo>
                    <a:pt x="2468" y="6972"/>
                  </a:lnTo>
                  <a:lnTo>
                    <a:pt x="2216" y="6959"/>
                  </a:lnTo>
                  <a:lnTo>
                    <a:pt x="1971" y="6922"/>
                  </a:lnTo>
                  <a:lnTo>
                    <a:pt x="1734" y="6861"/>
                  </a:lnTo>
                  <a:lnTo>
                    <a:pt x="1507" y="6778"/>
                  </a:lnTo>
                  <a:lnTo>
                    <a:pt x="1292" y="6674"/>
                  </a:lnTo>
                  <a:lnTo>
                    <a:pt x="1088" y="6551"/>
                  </a:lnTo>
                  <a:lnTo>
                    <a:pt x="897" y="6410"/>
                  </a:lnTo>
                  <a:lnTo>
                    <a:pt x="723" y="6251"/>
                  </a:lnTo>
                  <a:lnTo>
                    <a:pt x="563" y="6077"/>
                  </a:lnTo>
                  <a:lnTo>
                    <a:pt x="421" y="5886"/>
                  </a:lnTo>
                  <a:lnTo>
                    <a:pt x="298" y="5683"/>
                  </a:lnTo>
                  <a:lnTo>
                    <a:pt x="193" y="5469"/>
                  </a:lnTo>
                  <a:lnTo>
                    <a:pt x="110" y="5242"/>
                  </a:lnTo>
                  <a:lnTo>
                    <a:pt x="49" y="5006"/>
                  </a:lnTo>
                  <a:lnTo>
                    <a:pt x="12" y="4762"/>
                  </a:lnTo>
                  <a:lnTo>
                    <a:pt x="0" y="4511"/>
                  </a:lnTo>
                  <a:lnTo>
                    <a:pt x="9" y="4292"/>
                  </a:lnTo>
                  <a:lnTo>
                    <a:pt x="38" y="4079"/>
                  </a:lnTo>
                  <a:lnTo>
                    <a:pt x="83" y="3874"/>
                  </a:lnTo>
                  <a:lnTo>
                    <a:pt x="146" y="3673"/>
                  </a:lnTo>
                  <a:lnTo>
                    <a:pt x="225" y="3481"/>
                  </a:lnTo>
                  <a:lnTo>
                    <a:pt x="319" y="3297"/>
                  </a:lnTo>
                  <a:lnTo>
                    <a:pt x="428" y="3123"/>
                  </a:lnTo>
                  <a:lnTo>
                    <a:pt x="552" y="2960"/>
                  </a:lnTo>
                  <a:lnTo>
                    <a:pt x="687" y="2806"/>
                  </a:lnTo>
                  <a:lnTo>
                    <a:pt x="836" y="2666"/>
                  </a:lnTo>
                  <a:lnTo>
                    <a:pt x="995" y="2537"/>
                  </a:lnTo>
                  <a:lnTo>
                    <a:pt x="1165" y="2421"/>
                  </a:lnTo>
                  <a:lnTo>
                    <a:pt x="1345" y="2320"/>
                  </a:lnTo>
                  <a:lnTo>
                    <a:pt x="1533" y="2233"/>
                  </a:lnTo>
                  <a:lnTo>
                    <a:pt x="1731" y="2163"/>
                  </a:lnTo>
                  <a:lnTo>
                    <a:pt x="1936" y="2109"/>
                  </a:lnTo>
                  <a:lnTo>
                    <a:pt x="1936" y="0"/>
                  </a:lnTo>
                  <a:lnTo>
                    <a:pt x="2735" y="0"/>
                  </a:lnTo>
                  <a:lnTo>
                    <a:pt x="2748" y="20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auto">
            <a:xfrm>
              <a:off x="4598" y="1898"/>
              <a:ext cx="846" cy="747"/>
            </a:xfrm>
            <a:custGeom>
              <a:avLst/>
              <a:gdLst/>
              <a:ahLst/>
              <a:cxnLst>
                <a:cxn ang="0">
                  <a:pos x="3052" y="2987"/>
                </a:cxn>
                <a:cxn ang="0">
                  <a:pos x="3268" y="2897"/>
                </a:cxn>
                <a:cxn ang="0">
                  <a:pos x="3385" y="2743"/>
                </a:cxn>
                <a:cxn ang="0">
                  <a:pos x="3385" y="173"/>
                </a:cxn>
                <a:cxn ang="0">
                  <a:pos x="3275" y="40"/>
                </a:cxn>
                <a:cxn ang="0">
                  <a:pos x="3074" y="11"/>
                </a:cxn>
                <a:cxn ang="0">
                  <a:pos x="879" y="11"/>
                </a:cxn>
                <a:cxn ang="0">
                  <a:pos x="868" y="216"/>
                </a:cxn>
                <a:cxn ang="0">
                  <a:pos x="580" y="222"/>
                </a:cxn>
                <a:cxn ang="0">
                  <a:pos x="535" y="0"/>
                </a:cxn>
                <a:cxn ang="0">
                  <a:pos x="0" y="11"/>
                </a:cxn>
                <a:cxn ang="0">
                  <a:pos x="0" y="1546"/>
                </a:cxn>
                <a:cxn ang="0">
                  <a:pos x="277" y="1546"/>
                </a:cxn>
                <a:cxn ang="0">
                  <a:pos x="579" y="2987"/>
                </a:cxn>
                <a:cxn ang="0">
                  <a:pos x="3052" y="2987"/>
                </a:cxn>
              </a:cxnLst>
              <a:rect l="0" t="0" r="r" b="b"/>
              <a:pathLst>
                <a:path w="3385" h="2987">
                  <a:moveTo>
                    <a:pt x="3052" y="2987"/>
                  </a:moveTo>
                  <a:lnTo>
                    <a:pt x="3268" y="2897"/>
                  </a:lnTo>
                  <a:lnTo>
                    <a:pt x="3385" y="2743"/>
                  </a:lnTo>
                  <a:lnTo>
                    <a:pt x="3385" y="173"/>
                  </a:lnTo>
                  <a:lnTo>
                    <a:pt x="3275" y="40"/>
                  </a:lnTo>
                  <a:lnTo>
                    <a:pt x="3074" y="11"/>
                  </a:lnTo>
                  <a:lnTo>
                    <a:pt x="879" y="11"/>
                  </a:lnTo>
                  <a:lnTo>
                    <a:pt x="868" y="216"/>
                  </a:lnTo>
                  <a:lnTo>
                    <a:pt x="580" y="222"/>
                  </a:lnTo>
                  <a:lnTo>
                    <a:pt x="535" y="0"/>
                  </a:lnTo>
                  <a:lnTo>
                    <a:pt x="0" y="11"/>
                  </a:lnTo>
                  <a:lnTo>
                    <a:pt x="0" y="1546"/>
                  </a:lnTo>
                  <a:lnTo>
                    <a:pt x="277" y="1546"/>
                  </a:lnTo>
                  <a:lnTo>
                    <a:pt x="579" y="2987"/>
                  </a:lnTo>
                  <a:lnTo>
                    <a:pt x="3052" y="2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auto">
            <a:xfrm>
              <a:off x="4555" y="2185"/>
              <a:ext cx="142" cy="147"/>
            </a:xfrm>
            <a:custGeom>
              <a:avLst/>
              <a:gdLst/>
              <a:ahLst/>
              <a:cxnLst>
                <a:cxn ang="0">
                  <a:pos x="56" y="587"/>
                </a:cxn>
                <a:cxn ang="0">
                  <a:pos x="533" y="587"/>
                </a:cxn>
                <a:cxn ang="0">
                  <a:pos x="567" y="283"/>
                </a:cxn>
                <a:cxn ang="0">
                  <a:pos x="533" y="0"/>
                </a:cxn>
                <a:cxn ang="0">
                  <a:pos x="49" y="0"/>
                </a:cxn>
                <a:cxn ang="0">
                  <a:pos x="0" y="51"/>
                </a:cxn>
                <a:cxn ang="0">
                  <a:pos x="0" y="532"/>
                </a:cxn>
                <a:cxn ang="0">
                  <a:pos x="56" y="587"/>
                </a:cxn>
              </a:cxnLst>
              <a:rect l="0" t="0" r="r" b="b"/>
              <a:pathLst>
                <a:path w="567" h="587">
                  <a:moveTo>
                    <a:pt x="56" y="587"/>
                  </a:moveTo>
                  <a:lnTo>
                    <a:pt x="533" y="587"/>
                  </a:lnTo>
                  <a:lnTo>
                    <a:pt x="567" y="283"/>
                  </a:lnTo>
                  <a:lnTo>
                    <a:pt x="533" y="0"/>
                  </a:lnTo>
                  <a:lnTo>
                    <a:pt x="49" y="0"/>
                  </a:lnTo>
                  <a:lnTo>
                    <a:pt x="0" y="51"/>
                  </a:lnTo>
                  <a:lnTo>
                    <a:pt x="0" y="532"/>
                  </a:lnTo>
                  <a:lnTo>
                    <a:pt x="56" y="5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auto">
            <a:xfrm>
              <a:off x="4601" y="2286"/>
              <a:ext cx="160" cy="337"/>
            </a:xfrm>
            <a:custGeom>
              <a:avLst/>
              <a:gdLst/>
              <a:ahLst/>
              <a:cxnLst>
                <a:cxn ang="0">
                  <a:pos x="368" y="12"/>
                </a:cxn>
                <a:cxn ang="0">
                  <a:pos x="122" y="7"/>
                </a:cxn>
                <a:cxn ang="0">
                  <a:pos x="129" y="3"/>
                </a:cxn>
                <a:cxn ang="0">
                  <a:pos x="132" y="0"/>
                </a:cxn>
                <a:cxn ang="0">
                  <a:pos x="130" y="2"/>
                </a:cxn>
                <a:cxn ang="0">
                  <a:pos x="125" y="3"/>
                </a:cxn>
                <a:cxn ang="0">
                  <a:pos x="117" y="7"/>
                </a:cxn>
                <a:cxn ang="0">
                  <a:pos x="107" y="12"/>
                </a:cxn>
                <a:cxn ang="0">
                  <a:pos x="93" y="19"/>
                </a:cxn>
                <a:cxn ang="0">
                  <a:pos x="79" y="28"/>
                </a:cxn>
                <a:cxn ang="0">
                  <a:pos x="65" y="39"/>
                </a:cxn>
                <a:cxn ang="0">
                  <a:pos x="50" y="52"/>
                </a:cxn>
                <a:cxn ang="0">
                  <a:pos x="36" y="66"/>
                </a:cxn>
                <a:cxn ang="0">
                  <a:pos x="24" y="82"/>
                </a:cxn>
                <a:cxn ang="0">
                  <a:pos x="14" y="101"/>
                </a:cxn>
                <a:cxn ang="0">
                  <a:pos x="5" y="121"/>
                </a:cxn>
                <a:cxn ang="0">
                  <a:pos x="0" y="142"/>
                </a:cxn>
                <a:cxn ang="0">
                  <a:pos x="0" y="167"/>
                </a:cxn>
                <a:cxn ang="0">
                  <a:pos x="0" y="1154"/>
                </a:cxn>
                <a:cxn ang="0">
                  <a:pos x="0" y="1167"/>
                </a:cxn>
                <a:cxn ang="0">
                  <a:pos x="2" y="1181"/>
                </a:cxn>
                <a:cxn ang="0">
                  <a:pos x="6" y="1192"/>
                </a:cxn>
                <a:cxn ang="0">
                  <a:pos x="11" y="1202"/>
                </a:cxn>
                <a:cxn ang="0">
                  <a:pos x="17" y="1212"/>
                </a:cxn>
                <a:cxn ang="0">
                  <a:pos x="25" y="1221"/>
                </a:cxn>
                <a:cxn ang="0">
                  <a:pos x="35" y="1228"/>
                </a:cxn>
                <a:cxn ang="0">
                  <a:pos x="46" y="1236"/>
                </a:cxn>
                <a:cxn ang="0">
                  <a:pos x="59" y="1241"/>
                </a:cxn>
                <a:cxn ang="0">
                  <a:pos x="73" y="1247"/>
                </a:cxn>
                <a:cxn ang="0">
                  <a:pos x="88" y="1251"/>
                </a:cxn>
                <a:cxn ang="0">
                  <a:pos x="104" y="1255"/>
                </a:cxn>
                <a:cxn ang="0">
                  <a:pos x="123" y="1258"/>
                </a:cxn>
                <a:cxn ang="0">
                  <a:pos x="143" y="1261"/>
                </a:cxn>
                <a:cxn ang="0">
                  <a:pos x="164" y="1262"/>
                </a:cxn>
                <a:cxn ang="0">
                  <a:pos x="188" y="1265"/>
                </a:cxn>
                <a:cxn ang="0">
                  <a:pos x="354" y="1279"/>
                </a:cxn>
                <a:cxn ang="0">
                  <a:pos x="373" y="1342"/>
                </a:cxn>
                <a:cxn ang="0">
                  <a:pos x="639" y="1347"/>
                </a:cxn>
                <a:cxn ang="0">
                  <a:pos x="639" y="317"/>
                </a:cxn>
                <a:cxn ang="0">
                  <a:pos x="573" y="238"/>
                </a:cxn>
                <a:cxn ang="0">
                  <a:pos x="558" y="228"/>
                </a:cxn>
                <a:cxn ang="0">
                  <a:pos x="541" y="216"/>
                </a:cxn>
                <a:cxn ang="0">
                  <a:pos x="526" y="203"/>
                </a:cxn>
                <a:cxn ang="0">
                  <a:pos x="510" y="190"/>
                </a:cxn>
                <a:cxn ang="0">
                  <a:pos x="494" y="176"/>
                </a:cxn>
                <a:cxn ang="0">
                  <a:pos x="477" y="160"/>
                </a:cxn>
                <a:cxn ang="0">
                  <a:pos x="462" y="145"/>
                </a:cxn>
                <a:cxn ang="0">
                  <a:pos x="447" y="129"/>
                </a:cxn>
                <a:cxn ang="0">
                  <a:pos x="433" y="113"/>
                </a:cxn>
                <a:cxn ang="0">
                  <a:pos x="420" y="98"/>
                </a:cxn>
                <a:cxn ang="0">
                  <a:pos x="408" y="84"/>
                </a:cxn>
                <a:cxn ang="0">
                  <a:pos x="397" y="71"/>
                </a:cxn>
                <a:cxn ang="0">
                  <a:pos x="388" y="58"/>
                </a:cxn>
                <a:cxn ang="0">
                  <a:pos x="381" y="47"/>
                </a:cxn>
                <a:cxn ang="0">
                  <a:pos x="376" y="37"/>
                </a:cxn>
                <a:cxn ang="0">
                  <a:pos x="373" y="29"/>
                </a:cxn>
                <a:cxn ang="0">
                  <a:pos x="368" y="12"/>
                </a:cxn>
              </a:cxnLst>
              <a:rect l="0" t="0" r="r" b="b"/>
              <a:pathLst>
                <a:path w="639" h="1347">
                  <a:moveTo>
                    <a:pt x="368" y="12"/>
                  </a:moveTo>
                  <a:lnTo>
                    <a:pt x="122" y="7"/>
                  </a:lnTo>
                  <a:lnTo>
                    <a:pt x="129" y="3"/>
                  </a:lnTo>
                  <a:lnTo>
                    <a:pt x="132" y="0"/>
                  </a:lnTo>
                  <a:lnTo>
                    <a:pt x="130" y="2"/>
                  </a:lnTo>
                  <a:lnTo>
                    <a:pt x="125" y="3"/>
                  </a:lnTo>
                  <a:lnTo>
                    <a:pt x="117" y="7"/>
                  </a:lnTo>
                  <a:lnTo>
                    <a:pt x="107" y="12"/>
                  </a:lnTo>
                  <a:lnTo>
                    <a:pt x="93" y="19"/>
                  </a:lnTo>
                  <a:lnTo>
                    <a:pt x="79" y="28"/>
                  </a:lnTo>
                  <a:lnTo>
                    <a:pt x="65" y="39"/>
                  </a:lnTo>
                  <a:lnTo>
                    <a:pt x="50" y="52"/>
                  </a:lnTo>
                  <a:lnTo>
                    <a:pt x="36" y="66"/>
                  </a:lnTo>
                  <a:lnTo>
                    <a:pt x="24" y="82"/>
                  </a:lnTo>
                  <a:lnTo>
                    <a:pt x="14" y="101"/>
                  </a:lnTo>
                  <a:lnTo>
                    <a:pt x="5" y="121"/>
                  </a:lnTo>
                  <a:lnTo>
                    <a:pt x="0" y="142"/>
                  </a:lnTo>
                  <a:lnTo>
                    <a:pt x="0" y="167"/>
                  </a:lnTo>
                  <a:lnTo>
                    <a:pt x="0" y="1154"/>
                  </a:lnTo>
                  <a:lnTo>
                    <a:pt x="0" y="1167"/>
                  </a:lnTo>
                  <a:lnTo>
                    <a:pt x="2" y="1181"/>
                  </a:lnTo>
                  <a:lnTo>
                    <a:pt x="6" y="1192"/>
                  </a:lnTo>
                  <a:lnTo>
                    <a:pt x="11" y="1202"/>
                  </a:lnTo>
                  <a:lnTo>
                    <a:pt x="17" y="1212"/>
                  </a:lnTo>
                  <a:lnTo>
                    <a:pt x="25" y="1221"/>
                  </a:lnTo>
                  <a:lnTo>
                    <a:pt x="35" y="1228"/>
                  </a:lnTo>
                  <a:lnTo>
                    <a:pt x="46" y="1236"/>
                  </a:lnTo>
                  <a:lnTo>
                    <a:pt x="59" y="1241"/>
                  </a:lnTo>
                  <a:lnTo>
                    <a:pt x="73" y="1247"/>
                  </a:lnTo>
                  <a:lnTo>
                    <a:pt x="88" y="1251"/>
                  </a:lnTo>
                  <a:lnTo>
                    <a:pt x="104" y="1255"/>
                  </a:lnTo>
                  <a:lnTo>
                    <a:pt x="123" y="1258"/>
                  </a:lnTo>
                  <a:lnTo>
                    <a:pt x="143" y="1261"/>
                  </a:lnTo>
                  <a:lnTo>
                    <a:pt x="164" y="1262"/>
                  </a:lnTo>
                  <a:lnTo>
                    <a:pt x="188" y="1265"/>
                  </a:lnTo>
                  <a:lnTo>
                    <a:pt x="354" y="1279"/>
                  </a:lnTo>
                  <a:lnTo>
                    <a:pt x="373" y="1342"/>
                  </a:lnTo>
                  <a:lnTo>
                    <a:pt x="639" y="1347"/>
                  </a:lnTo>
                  <a:lnTo>
                    <a:pt x="639" y="317"/>
                  </a:lnTo>
                  <a:lnTo>
                    <a:pt x="573" y="238"/>
                  </a:lnTo>
                  <a:lnTo>
                    <a:pt x="558" y="228"/>
                  </a:lnTo>
                  <a:lnTo>
                    <a:pt x="541" y="216"/>
                  </a:lnTo>
                  <a:lnTo>
                    <a:pt x="526" y="203"/>
                  </a:lnTo>
                  <a:lnTo>
                    <a:pt x="510" y="190"/>
                  </a:lnTo>
                  <a:lnTo>
                    <a:pt x="494" y="176"/>
                  </a:lnTo>
                  <a:lnTo>
                    <a:pt x="477" y="160"/>
                  </a:lnTo>
                  <a:lnTo>
                    <a:pt x="462" y="145"/>
                  </a:lnTo>
                  <a:lnTo>
                    <a:pt x="447" y="129"/>
                  </a:lnTo>
                  <a:lnTo>
                    <a:pt x="433" y="113"/>
                  </a:lnTo>
                  <a:lnTo>
                    <a:pt x="420" y="98"/>
                  </a:lnTo>
                  <a:lnTo>
                    <a:pt x="408" y="84"/>
                  </a:lnTo>
                  <a:lnTo>
                    <a:pt x="397" y="71"/>
                  </a:lnTo>
                  <a:lnTo>
                    <a:pt x="388" y="58"/>
                  </a:lnTo>
                  <a:lnTo>
                    <a:pt x="381" y="47"/>
                  </a:lnTo>
                  <a:lnTo>
                    <a:pt x="376" y="37"/>
                  </a:lnTo>
                  <a:lnTo>
                    <a:pt x="373" y="29"/>
                  </a:lnTo>
                  <a:lnTo>
                    <a:pt x="36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auto">
            <a:xfrm>
              <a:off x="4537" y="1889"/>
              <a:ext cx="211" cy="242"/>
            </a:xfrm>
            <a:custGeom>
              <a:avLst/>
              <a:gdLst/>
              <a:ahLst/>
              <a:cxnLst>
                <a:cxn ang="0">
                  <a:pos x="844" y="648"/>
                </a:cxn>
                <a:cxn ang="0">
                  <a:pos x="844" y="51"/>
                </a:cxn>
                <a:cxn ang="0">
                  <a:pos x="844" y="0"/>
                </a:cxn>
                <a:cxn ang="0">
                  <a:pos x="0" y="0"/>
                </a:cxn>
                <a:cxn ang="0">
                  <a:pos x="0" y="637"/>
                </a:cxn>
                <a:cxn ang="0">
                  <a:pos x="155" y="969"/>
                </a:cxn>
                <a:cxn ang="0">
                  <a:pos x="805" y="969"/>
                </a:cxn>
                <a:cxn ang="0">
                  <a:pos x="844" y="648"/>
                </a:cxn>
              </a:cxnLst>
              <a:rect l="0" t="0" r="r" b="b"/>
              <a:pathLst>
                <a:path w="844" h="969">
                  <a:moveTo>
                    <a:pt x="844" y="648"/>
                  </a:moveTo>
                  <a:lnTo>
                    <a:pt x="844" y="51"/>
                  </a:lnTo>
                  <a:lnTo>
                    <a:pt x="844" y="0"/>
                  </a:lnTo>
                  <a:lnTo>
                    <a:pt x="0" y="0"/>
                  </a:lnTo>
                  <a:lnTo>
                    <a:pt x="0" y="637"/>
                  </a:lnTo>
                  <a:lnTo>
                    <a:pt x="155" y="969"/>
                  </a:lnTo>
                  <a:lnTo>
                    <a:pt x="805" y="969"/>
                  </a:lnTo>
                  <a:lnTo>
                    <a:pt x="844" y="6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auto">
            <a:xfrm>
              <a:off x="4543" y="1707"/>
              <a:ext cx="196" cy="79"/>
            </a:xfrm>
            <a:custGeom>
              <a:avLst/>
              <a:gdLst/>
              <a:ahLst/>
              <a:cxnLst>
                <a:cxn ang="0">
                  <a:pos x="783" y="0"/>
                </a:cxn>
                <a:cxn ang="0">
                  <a:pos x="0" y="5"/>
                </a:cxn>
                <a:cxn ang="0">
                  <a:pos x="3" y="314"/>
                </a:cxn>
                <a:cxn ang="0">
                  <a:pos x="786" y="309"/>
                </a:cxn>
                <a:cxn ang="0">
                  <a:pos x="783" y="0"/>
                </a:cxn>
              </a:cxnLst>
              <a:rect l="0" t="0" r="r" b="b"/>
              <a:pathLst>
                <a:path w="786" h="314">
                  <a:moveTo>
                    <a:pt x="783" y="0"/>
                  </a:moveTo>
                  <a:lnTo>
                    <a:pt x="0" y="5"/>
                  </a:lnTo>
                  <a:lnTo>
                    <a:pt x="3" y="314"/>
                  </a:lnTo>
                  <a:lnTo>
                    <a:pt x="786" y="30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Freeform 11"/>
            <p:cNvSpPr>
              <a:spLocks/>
            </p:cNvSpPr>
            <p:nvPr/>
          </p:nvSpPr>
          <p:spPr bwMode="auto">
            <a:xfrm>
              <a:off x="4540" y="1713"/>
              <a:ext cx="198" cy="263"/>
            </a:xfrm>
            <a:custGeom>
              <a:avLst/>
              <a:gdLst/>
              <a:ahLst/>
              <a:cxnLst>
                <a:cxn ang="0">
                  <a:pos x="109" y="397"/>
                </a:cxn>
                <a:cxn ang="0">
                  <a:pos x="3" y="397"/>
                </a:cxn>
                <a:cxn ang="0">
                  <a:pos x="0" y="664"/>
                </a:cxn>
                <a:cxn ang="0">
                  <a:pos x="100" y="662"/>
                </a:cxn>
                <a:cxn ang="0">
                  <a:pos x="103" y="1050"/>
                </a:cxn>
                <a:cxn ang="0">
                  <a:pos x="725" y="1052"/>
                </a:cxn>
                <a:cxn ang="0">
                  <a:pos x="722" y="665"/>
                </a:cxn>
                <a:cxn ang="0">
                  <a:pos x="789" y="664"/>
                </a:cxn>
                <a:cxn ang="0">
                  <a:pos x="793" y="392"/>
                </a:cxn>
                <a:cxn ang="0">
                  <a:pos x="693" y="393"/>
                </a:cxn>
                <a:cxn ang="0">
                  <a:pos x="692" y="281"/>
                </a:cxn>
                <a:cxn ang="0">
                  <a:pos x="691" y="77"/>
                </a:cxn>
                <a:cxn ang="0">
                  <a:pos x="683" y="60"/>
                </a:cxn>
                <a:cxn ang="0">
                  <a:pos x="666" y="43"/>
                </a:cxn>
                <a:cxn ang="0">
                  <a:pos x="637" y="31"/>
                </a:cxn>
                <a:cxn ang="0">
                  <a:pos x="599" y="20"/>
                </a:cxn>
                <a:cxn ang="0">
                  <a:pos x="556" y="11"/>
                </a:cxn>
                <a:cxn ang="0">
                  <a:pos x="507" y="5"/>
                </a:cxn>
                <a:cxn ang="0">
                  <a:pos x="455" y="1"/>
                </a:cxn>
                <a:cxn ang="0">
                  <a:pos x="401" y="0"/>
                </a:cxn>
                <a:cxn ang="0">
                  <a:pos x="347" y="0"/>
                </a:cxn>
                <a:cxn ang="0">
                  <a:pos x="295" y="3"/>
                </a:cxn>
                <a:cxn ang="0">
                  <a:pos x="246" y="8"/>
                </a:cxn>
                <a:cxn ang="0">
                  <a:pos x="201" y="17"/>
                </a:cxn>
                <a:cxn ang="0">
                  <a:pos x="163" y="27"/>
                </a:cxn>
                <a:cxn ang="0">
                  <a:pos x="134" y="41"/>
                </a:cxn>
                <a:cxn ang="0">
                  <a:pos x="115" y="57"/>
                </a:cxn>
                <a:cxn ang="0">
                  <a:pos x="108" y="76"/>
                </a:cxn>
                <a:cxn ang="0">
                  <a:pos x="106" y="90"/>
                </a:cxn>
                <a:cxn ang="0">
                  <a:pos x="105" y="104"/>
                </a:cxn>
                <a:cxn ang="0">
                  <a:pos x="105" y="119"/>
                </a:cxn>
                <a:cxn ang="0">
                  <a:pos x="104" y="132"/>
                </a:cxn>
                <a:cxn ang="0">
                  <a:pos x="104" y="146"/>
                </a:cxn>
                <a:cxn ang="0">
                  <a:pos x="104" y="159"/>
                </a:cxn>
                <a:cxn ang="0">
                  <a:pos x="104" y="171"/>
                </a:cxn>
                <a:cxn ang="0">
                  <a:pos x="105" y="184"/>
                </a:cxn>
                <a:cxn ang="0">
                  <a:pos x="105" y="195"/>
                </a:cxn>
                <a:cxn ang="0">
                  <a:pos x="105" y="206"/>
                </a:cxn>
                <a:cxn ang="0">
                  <a:pos x="105" y="216"/>
                </a:cxn>
                <a:cxn ang="0">
                  <a:pos x="106" y="225"/>
                </a:cxn>
                <a:cxn ang="0">
                  <a:pos x="106" y="234"/>
                </a:cxn>
                <a:cxn ang="0">
                  <a:pos x="106" y="241"/>
                </a:cxn>
                <a:cxn ang="0">
                  <a:pos x="106" y="248"/>
                </a:cxn>
                <a:cxn ang="0">
                  <a:pos x="108" y="253"/>
                </a:cxn>
                <a:cxn ang="0">
                  <a:pos x="108" y="255"/>
                </a:cxn>
                <a:cxn ang="0">
                  <a:pos x="108" y="261"/>
                </a:cxn>
                <a:cxn ang="0">
                  <a:pos x="108" y="269"/>
                </a:cxn>
                <a:cxn ang="0">
                  <a:pos x="108" y="279"/>
                </a:cxn>
                <a:cxn ang="0">
                  <a:pos x="108" y="290"/>
                </a:cxn>
                <a:cxn ang="0">
                  <a:pos x="108" y="303"/>
                </a:cxn>
                <a:cxn ang="0">
                  <a:pos x="108" y="315"/>
                </a:cxn>
                <a:cxn ang="0">
                  <a:pos x="108" y="328"/>
                </a:cxn>
                <a:cxn ang="0">
                  <a:pos x="108" y="342"/>
                </a:cxn>
                <a:cxn ang="0">
                  <a:pos x="108" y="353"/>
                </a:cxn>
                <a:cxn ang="0">
                  <a:pos x="108" y="365"/>
                </a:cxn>
                <a:cxn ang="0">
                  <a:pos x="108" y="375"/>
                </a:cxn>
                <a:cxn ang="0">
                  <a:pos x="108" y="384"/>
                </a:cxn>
                <a:cxn ang="0">
                  <a:pos x="108" y="390"/>
                </a:cxn>
                <a:cxn ang="0">
                  <a:pos x="108" y="394"/>
                </a:cxn>
                <a:cxn ang="0">
                  <a:pos x="109" y="397"/>
                </a:cxn>
              </a:cxnLst>
              <a:rect l="0" t="0" r="r" b="b"/>
              <a:pathLst>
                <a:path w="793" h="1052">
                  <a:moveTo>
                    <a:pt x="109" y="397"/>
                  </a:moveTo>
                  <a:lnTo>
                    <a:pt x="3" y="397"/>
                  </a:lnTo>
                  <a:lnTo>
                    <a:pt x="0" y="664"/>
                  </a:lnTo>
                  <a:lnTo>
                    <a:pt x="100" y="662"/>
                  </a:lnTo>
                  <a:lnTo>
                    <a:pt x="103" y="1050"/>
                  </a:lnTo>
                  <a:lnTo>
                    <a:pt x="725" y="1052"/>
                  </a:lnTo>
                  <a:lnTo>
                    <a:pt x="722" y="665"/>
                  </a:lnTo>
                  <a:lnTo>
                    <a:pt x="789" y="664"/>
                  </a:lnTo>
                  <a:lnTo>
                    <a:pt x="793" y="392"/>
                  </a:lnTo>
                  <a:lnTo>
                    <a:pt x="693" y="393"/>
                  </a:lnTo>
                  <a:lnTo>
                    <a:pt x="692" y="281"/>
                  </a:lnTo>
                  <a:lnTo>
                    <a:pt x="691" y="77"/>
                  </a:lnTo>
                  <a:lnTo>
                    <a:pt x="683" y="60"/>
                  </a:lnTo>
                  <a:lnTo>
                    <a:pt x="666" y="43"/>
                  </a:lnTo>
                  <a:lnTo>
                    <a:pt x="637" y="31"/>
                  </a:lnTo>
                  <a:lnTo>
                    <a:pt x="599" y="20"/>
                  </a:lnTo>
                  <a:lnTo>
                    <a:pt x="556" y="11"/>
                  </a:lnTo>
                  <a:lnTo>
                    <a:pt x="507" y="5"/>
                  </a:lnTo>
                  <a:lnTo>
                    <a:pt x="455" y="1"/>
                  </a:lnTo>
                  <a:lnTo>
                    <a:pt x="401" y="0"/>
                  </a:lnTo>
                  <a:lnTo>
                    <a:pt x="347" y="0"/>
                  </a:lnTo>
                  <a:lnTo>
                    <a:pt x="295" y="3"/>
                  </a:lnTo>
                  <a:lnTo>
                    <a:pt x="246" y="8"/>
                  </a:lnTo>
                  <a:lnTo>
                    <a:pt x="201" y="17"/>
                  </a:lnTo>
                  <a:lnTo>
                    <a:pt x="163" y="27"/>
                  </a:lnTo>
                  <a:lnTo>
                    <a:pt x="134" y="41"/>
                  </a:lnTo>
                  <a:lnTo>
                    <a:pt x="115" y="57"/>
                  </a:lnTo>
                  <a:lnTo>
                    <a:pt x="108" y="76"/>
                  </a:lnTo>
                  <a:lnTo>
                    <a:pt x="106" y="90"/>
                  </a:lnTo>
                  <a:lnTo>
                    <a:pt x="105" y="104"/>
                  </a:lnTo>
                  <a:lnTo>
                    <a:pt x="105" y="119"/>
                  </a:lnTo>
                  <a:lnTo>
                    <a:pt x="104" y="132"/>
                  </a:lnTo>
                  <a:lnTo>
                    <a:pt x="104" y="146"/>
                  </a:lnTo>
                  <a:lnTo>
                    <a:pt x="104" y="159"/>
                  </a:lnTo>
                  <a:lnTo>
                    <a:pt x="104" y="171"/>
                  </a:lnTo>
                  <a:lnTo>
                    <a:pt x="105" y="184"/>
                  </a:lnTo>
                  <a:lnTo>
                    <a:pt x="105" y="195"/>
                  </a:lnTo>
                  <a:lnTo>
                    <a:pt x="105" y="206"/>
                  </a:lnTo>
                  <a:lnTo>
                    <a:pt x="105" y="216"/>
                  </a:lnTo>
                  <a:lnTo>
                    <a:pt x="106" y="225"/>
                  </a:lnTo>
                  <a:lnTo>
                    <a:pt x="106" y="234"/>
                  </a:lnTo>
                  <a:lnTo>
                    <a:pt x="106" y="241"/>
                  </a:lnTo>
                  <a:lnTo>
                    <a:pt x="106" y="248"/>
                  </a:lnTo>
                  <a:lnTo>
                    <a:pt x="108" y="253"/>
                  </a:lnTo>
                  <a:lnTo>
                    <a:pt x="108" y="255"/>
                  </a:lnTo>
                  <a:lnTo>
                    <a:pt x="108" y="261"/>
                  </a:lnTo>
                  <a:lnTo>
                    <a:pt x="108" y="269"/>
                  </a:lnTo>
                  <a:lnTo>
                    <a:pt x="108" y="279"/>
                  </a:lnTo>
                  <a:lnTo>
                    <a:pt x="108" y="290"/>
                  </a:lnTo>
                  <a:lnTo>
                    <a:pt x="108" y="303"/>
                  </a:lnTo>
                  <a:lnTo>
                    <a:pt x="108" y="315"/>
                  </a:lnTo>
                  <a:lnTo>
                    <a:pt x="108" y="328"/>
                  </a:lnTo>
                  <a:lnTo>
                    <a:pt x="108" y="342"/>
                  </a:lnTo>
                  <a:lnTo>
                    <a:pt x="108" y="353"/>
                  </a:lnTo>
                  <a:lnTo>
                    <a:pt x="108" y="365"/>
                  </a:lnTo>
                  <a:lnTo>
                    <a:pt x="108" y="375"/>
                  </a:lnTo>
                  <a:lnTo>
                    <a:pt x="108" y="384"/>
                  </a:lnTo>
                  <a:lnTo>
                    <a:pt x="108" y="390"/>
                  </a:lnTo>
                  <a:lnTo>
                    <a:pt x="108" y="394"/>
                  </a:lnTo>
                  <a:lnTo>
                    <a:pt x="109" y="397"/>
                  </a:lnTo>
                  <a:close/>
                </a:path>
              </a:pathLst>
            </a:custGeom>
            <a:solidFill>
              <a:srgbClr val="E5E5E5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Rectangle 12"/>
            <p:cNvSpPr>
              <a:spLocks noChangeArrowheads="1"/>
            </p:cNvSpPr>
            <p:nvPr/>
          </p:nvSpPr>
          <p:spPr bwMode="auto">
            <a:xfrm>
              <a:off x="4204" y="1473"/>
              <a:ext cx="77" cy="195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Freeform 13"/>
            <p:cNvSpPr>
              <a:spLocks/>
            </p:cNvSpPr>
            <p:nvPr/>
          </p:nvSpPr>
          <p:spPr bwMode="auto">
            <a:xfrm>
              <a:off x="3974" y="1470"/>
              <a:ext cx="302" cy="197"/>
            </a:xfrm>
            <a:custGeom>
              <a:avLst/>
              <a:gdLst/>
              <a:ahLst/>
              <a:cxnLst>
                <a:cxn ang="0">
                  <a:pos x="812" y="106"/>
                </a:cxn>
                <a:cxn ang="0">
                  <a:pos x="812" y="0"/>
                </a:cxn>
                <a:cxn ang="0">
                  <a:pos x="545" y="0"/>
                </a:cxn>
                <a:cxn ang="0">
                  <a:pos x="545" y="94"/>
                </a:cxn>
                <a:cxn ang="0">
                  <a:pos x="0" y="94"/>
                </a:cxn>
                <a:cxn ang="0">
                  <a:pos x="0" y="693"/>
                </a:cxn>
                <a:cxn ang="0">
                  <a:pos x="551" y="693"/>
                </a:cxn>
                <a:cxn ang="0">
                  <a:pos x="551" y="787"/>
                </a:cxn>
                <a:cxn ang="0">
                  <a:pos x="812" y="787"/>
                </a:cxn>
                <a:cxn ang="0">
                  <a:pos x="812" y="687"/>
                </a:cxn>
                <a:cxn ang="0">
                  <a:pos x="924" y="687"/>
                </a:cxn>
                <a:cxn ang="0">
                  <a:pos x="1129" y="687"/>
                </a:cxn>
                <a:cxn ang="0">
                  <a:pos x="1145" y="680"/>
                </a:cxn>
                <a:cxn ang="0">
                  <a:pos x="1162" y="662"/>
                </a:cxn>
                <a:cxn ang="0">
                  <a:pos x="1174" y="633"/>
                </a:cxn>
                <a:cxn ang="0">
                  <a:pos x="1186" y="597"/>
                </a:cxn>
                <a:cxn ang="0">
                  <a:pos x="1194" y="553"/>
                </a:cxn>
                <a:cxn ang="0">
                  <a:pos x="1202" y="505"/>
                </a:cxn>
                <a:cxn ang="0">
                  <a:pos x="1206" y="453"/>
                </a:cxn>
                <a:cxn ang="0">
                  <a:pos x="1208" y="399"/>
                </a:cxn>
                <a:cxn ang="0">
                  <a:pos x="1207" y="345"/>
                </a:cxn>
                <a:cxn ang="0">
                  <a:pos x="1204" y="292"/>
                </a:cxn>
                <a:cxn ang="0">
                  <a:pos x="1199" y="243"/>
                </a:cxn>
                <a:cxn ang="0">
                  <a:pos x="1191" y="200"/>
                </a:cxn>
                <a:cxn ang="0">
                  <a:pos x="1181" y="162"/>
                </a:cxn>
                <a:cxn ang="0">
                  <a:pos x="1168" y="132"/>
                </a:cxn>
                <a:cxn ang="0">
                  <a:pos x="1152" y="113"/>
                </a:cxn>
                <a:cxn ang="0">
                  <a:pos x="1134" y="106"/>
                </a:cxn>
                <a:cxn ang="0">
                  <a:pos x="1119" y="104"/>
                </a:cxn>
                <a:cxn ang="0">
                  <a:pos x="1105" y="103"/>
                </a:cxn>
                <a:cxn ang="0">
                  <a:pos x="1090" y="102"/>
                </a:cxn>
                <a:cxn ang="0">
                  <a:pos x="1076" y="102"/>
                </a:cxn>
                <a:cxn ang="0">
                  <a:pos x="1062" y="102"/>
                </a:cxn>
                <a:cxn ang="0">
                  <a:pos x="1050" y="102"/>
                </a:cxn>
                <a:cxn ang="0">
                  <a:pos x="1037" y="102"/>
                </a:cxn>
                <a:cxn ang="0">
                  <a:pos x="1025" y="102"/>
                </a:cxn>
                <a:cxn ang="0">
                  <a:pos x="1013" y="103"/>
                </a:cxn>
                <a:cxn ang="0">
                  <a:pos x="1002" y="103"/>
                </a:cxn>
                <a:cxn ang="0">
                  <a:pos x="992" y="103"/>
                </a:cxn>
                <a:cxn ang="0">
                  <a:pos x="983" y="104"/>
                </a:cxn>
                <a:cxn ang="0">
                  <a:pos x="974" y="104"/>
                </a:cxn>
                <a:cxn ang="0">
                  <a:pos x="967" y="104"/>
                </a:cxn>
                <a:cxn ang="0">
                  <a:pos x="961" y="104"/>
                </a:cxn>
                <a:cxn ang="0">
                  <a:pos x="957" y="106"/>
                </a:cxn>
                <a:cxn ang="0">
                  <a:pos x="953" y="106"/>
                </a:cxn>
                <a:cxn ang="0">
                  <a:pos x="947" y="106"/>
                </a:cxn>
                <a:cxn ang="0">
                  <a:pos x="939" y="106"/>
                </a:cxn>
                <a:cxn ang="0">
                  <a:pos x="929" y="106"/>
                </a:cxn>
                <a:cxn ang="0">
                  <a:pos x="918" y="106"/>
                </a:cxn>
                <a:cxn ang="0">
                  <a:pos x="905" y="106"/>
                </a:cxn>
                <a:cxn ang="0">
                  <a:pos x="893" y="106"/>
                </a:cxn>
                <a:cxn ang="0">
                  <a:pos x="880" y="106"/>
                </a:cxn>
                <a:cxn ang="0">
                  <a:pos x="866" y="106"/>
                </a:cxn>
                <a:cxn ang="0">
                  <a:pos x="855" y="106"/>
                </a:cxn>
                <a:cxn ang="0">
                  <a:pos x="842" y="106"/>
                </a:cxn>
                <a:cxn ang="0">
                  <a:pos x="832" y="106"/>
                </a:cxn>
                <a:cxn ang="0">
                  <a:pos x="824" y="106"/>
                </a:cxn>
                <a:cxn ang="0">
                  <a:pos x="817" y="106"/>
                </a:cxn>
                <a:cxn ang="0">
                  <a:pos x="814" y="106"/>
                </a:cxn>
                <a:cxn ang="0">
                  <a:pos x="812" y="106"/>
                </a:cxn>
              </a:cxnLst>
              <a:rect l="0" t="0" r="r" b="b"/>
              <a:pathLst>
                <a:path w="1208" h="787">
                  <a:moveTo>
                    <a:pt x="812" y="106"/>
                  </a:moveTo>
                  <a:lnTo>
                    <a:pt x="812" y="0"/>
                  </a:lnTo>
                  <a:lnTo>
                    <a:pt x="545" y="0"/>
                  </a:lnTo>
                  <a:lnTo>
                    <a:pt x="545" y="94"/>
                  </a:lnTo>
                  <a:lnTo>
                    <a:pt x="0" y="94"/>
                  </a:lnTo>
                  <a:lnTo>
                    <a:pt x="0" y="693"/>
                  </a:lnTo>
                  <a:lnTo>
                    <a:pt x="551" y="693"/>
                  </a:lnTo>
                  <a:lnTo>
                    <a:pt x="551" y="787"/>
                  </a:lnTo>
                  <a:lnTo>
                    <a:pt x="812" y="787"/>
                  </a:lnTo>
                  <a:lnTo>
                    <a:pt x="812" y="687"/>
                  </a:lnTo>
                  <a:lnTo>
                    <a:pt x="924" y="687"/>
                  </a:lnTo>
                  <a:lnTo>
                    <a:pt x="1129" y="687"/>
                  </a:lnTo>
                  <a:lnTo>
                    <a:pt x="1145" y="680"/>
                  </a:lnTo>
                  <a:lnTo>
                    <a:pt x="1162" y="662"/>
                  </a:lnTo>
                  <a:lnTo>
                    <a:pt x="1174" y="633"/>
                  </a:lnTo>
                  <a:lnTo>
                    <a:pt x="1186" y="597"/>
                  </a:lnTo>
                  <a:lnTo>
                    <a:pt x="1194" y="553"/>
                  </a:lnTo>
                  <a:lnTo>
                    <a:pt x="1202" y="505"/>
                  </a:lnTo>
                  <a:lnTo>
                    <a:pt x="1206" y="453"/>
                  </a:lnTo>
                  <a:lnTo>
                    <a:pt x="1208" y="399"/>
                  </a:lnTo>
                  <a:lnTo>
                    <a:pt x="1207" y="345"/>
                  </a:lnTo>
                  <a:lnTo>
                    <a:pt x="1204" y="292"/>
                  </a:lnTo>
                  <a:lnTo>
                    <a:pt x="1199" y="243"/>
                  </a:lnTo>
                  <a:lnTo>
                    <a:pt x="1191" y="200"/>
                  </a:lnTo>
                  <a:lnTo>
                    <a:pt x="1181" y="162"/>
                  </a:lnTo>
                  <a:lnTo>
                    <a:pt x="1168" y="132"/>
                  </a:lnTo>
                  <a:lnTo>
                    <a:pt x="1152" y="113"/>
                  </a:lnTo>
                  <a:lnTo>
                    <a:pt x="1134" y="106"/>
                  </a:lnTo>
                  <a:lnTo>
                    <a:pt x="1119" y="104"/>
                  </a:lnTo>
                  <a:lnTo>
                    <a:pt x="1105" y="103"/>
                  </a:lnTo>
                  <a:lnTo>
                    <a:pt x="1090" y="102"/>
                  </a:lnTo>
                  <a:lnTo>
                    <a:pt x="1076" y="102"/>
                  </a:lnTo>
                  <a:lnTo>
                    <a:pt x="1062" y="102"/>
                  </a:lnTo>
                  <a:lnTo>
                    <a:pt x="1050" y="102"/>
                  </a:lnTo>
                  <a:lnTo>
                    <a:pt x="1037" y="102"/>
                  </a:lnTo>
                  <a:lnTo>
                    <a:pt x="1025" y="102"/>
                  </a:lnTo>
                  <a:lnTo>
                    <a:pt x="1013" y="103"/>
                  </a:lnTo>
                  <a:lnTo>
                    <a:pt x="1002" y="103"/>
                  </a:lnTo>
                  <a:lnTo>
                    <a:pt x="992" y="103"/>
                  </a:lnTo>
                  <a:lnTo>
                    <a:pt x="983" y="104"/>
                  </a:lnTo>
                  <a:lnTo>
                    <a:pt x="974" y="104"/>
                  </a:lnTo>
                  <a:lnTo>
                    <a:pt x="967" y="104"/>
                  </a:lnTo>
                  <a:lnTo>
                    <a:pt x="961" y="104"/>
                  </a:lnTo>
                  <a:lnTo>
                    <a:pt x="957" y="106"/>
                  </a:lnTo>
                  <a:lnTo>
                    <a:pt x="953" y="106"/>
                  </a:lnTo>
                  <a:lnTo>
                    <a:pt x="947" y="106"/>
                  </a:lnTo>
                  <a:lnTo>
                    <a:pt x="939" y="106"/>
                  </a:lnTo>
                  <a:lnTo>
                    <a:pt x="929" y="106"/>
                  </a:lnTo>
                  <a:lnTo>
                    <a:pt x="918" y="106"/>
                  </a:lnTo>
                  <a:lnTo>
                    <a:pt x="905" y="106"/>
                  </a:lnTo>
                  <a:lnTo>
                    <a:pt x="893" y="106"/>
                  </a:lnTo>
                  <a:lnTo>
                    <a:pt x="880" y="106"/>
                  </a:lnTo>
                  <a:lnTo>
                    <a:pt x="866" y="106"/>
                  </a:lnTo>
                  <a:lnTo>
                    <a:pt x="855" y="106"/>
                  </a:lnTo>
                  <a:lnTo>
                    <a:pt x="842" y="106"/>
                  </a:lnTo>
                  <a:lnTo>
                    <a:pt x="832" y="106"/>
                  </a:lnTo>
                  <a:lnTo>
                    <a:pt x="824" y="106"/>
                  </a:lnTo>
                  <a:lnTo>
                    <a:pt x="817" y="106"/>
                  </a:lnTo>
                  <a:lnTo>
                    <a:pt x="814" y="106"/>
                  </a:lnTo>
                  <a:lnTo>
                    <a:pt x="812" y="106"/>
                  </a:lnTo>
                  <a:close/>
                </a:path>
              </a:pathLst>
            </a:custGeom>
            <a:solidFill>
              <a:srgbClr val="E5E5E5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auto">
            <a:xfrm>
              <a:off x="2193" y="889"/>
              <a:ext cx="45" cy="2196"/>
            </a:xfrm>
            <a:custGeom>
              <a:avLst/>
              <a:gdLst/>
              <a:ahLst/>
              <a:cxnLst>
                <a:cxn ang="0">
                  <a:pos x="58" y="8644"/>
                </a:cxn>
                <a:cxn ang="0">
                  <a:pos x="85" y="8556"/>
                </a:cxn>
                <a:cxn ang="0">
                  <a:pos x="115" y="8784"/>
                </a:cxn>
                <a:cxn ang="0">
                  <a:pos x="147" y="8684"/>
                </a:cxn>
                <a:cxn ang="0">
                  <a:pos x="177" y="8713"/>
                </a:cxn>
                <a:cxn ang="0">
                  <a:pos x="177" y="153"/>
                </a:cxn>
                <a:cxn ang="0">
                  <a:pos x="141" y="128"/>
                </a:cxn>
                <a:cxn ang="0">
                  <a:pos x="98" y="201"/>
                </a:cxn>
                <a:cxn ang="0">
                  <a:pos x="98" y="0"/>
                </a:cxn>
                <a:cxn ang="0">
                  <a:pos x="65" y="76"/>
                </a:cxn>
                <a:cxn ang="0">
                  <a:pos x="0" y="29"/>
                </a:cxn>
                <a:cxn ang="0">
                  <a:pos x="14" y="8600"/>
                </a:cxn>
                <a:cxn ang="0">
                  <a:pos x="58" y="8644"/>
                </a:cxn>
              </a:cxnLst>
              <a:rect l="0" t="0" r="r" b="b"/>
              <a:pathLst>
                <a:path w="177" h="8784">
                  <a:moveTo>
                    <a:pt x="58" y="8644"/>
                  </a:moveTo>
                  <a:lnTo>
                    <a:pt x="85" y="8556"/>
                  </a:lnTo>
                  <a:lnTo>
                    <a:pt x="115" y="8784"/>
                  </a:lnTo>
                  <a:lnTo>
                    <a:pt x="147" y="8684"/>
                  </a:lnTo>
                  <a:lnTo>
                    <a:pt x="177" y="8713"/>
                  </a:lnTo>
                  <a:lnTo>
                    <a:pt x="177" y="153"/>
                  </a:lnTo>
                  <a:lnTo>
                    <a:pt x="141" y="128"/>
                  </a:lnTo>
                  <a:lnTo>
                    <a:pt x="98" y="201"/>
                  </a:lnTo>
                  <a:lnTo>
                    <a:pt x="98" y="0"/>
                  </a:lnTo>
                  <a:lnTo>
                    <a:pt x="65" y="76"/>
                  </a:lnTo>
                  <a:lnTo>
                    <a:pt x="0" y="29"/>
                  </a:lnTo>
                  <a:lnTo>
                    <a:pt x="14" y="8600"/>
                  </a:lnTo>
                  <a:lnTo>
                    <a:pt x="58" y="8644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auto">
            <a:xfrm>
              <a:off x="1543" y="1285"/>
              <a:ext cx="617" cy="352"/>
            </a:xfrm>
            <a:custGeom>
              <a:avLst/>
              <a:gdLst/>
              <a:ahLst/>
              <a:cxnLst>
                <a:cxn ang="0">
                  <a:pos x="2469" y="163"/>
                </a:cxn>
                <a:cxn ang="0">
                  <a:pos x="2347" y="0"/>
                </a:cxn>
                <a:cxn ang="0">
                  <a:pos x="0" y="0"/>
                </a:cxn>
                <a:cxn ang="0">
                  <a:pos x="0" y="1411"/>
                </a:cxn>
                <a:cxn ang="0">
                  <a:pos x="2291" y="1411"/>
                </a:cxn>
                <a:cxn ang="0">
                  <a:pos x="2457" y="1257"/>
                </a:cxn>
                <a:cxn ang="0">
                  <a:pos x="2469" y="163"/>
                </a:cxn>
              </a:cxnLst>
              <a:rect l="0" t="0" r="r" b="b"/>
              <a:pathLst>
                <a:path w="2469" h="1411">
                  <a:moveTo>
                    <a:pt x="2469" y="163"/>
                  </a:moveTo>
                  <a:lnTo>
                    <a:pt x="2347" y="0"/>
                  </a:lnTo>
                  <a:lnTo>
                    <a:pt x="0" y="0"/>
                  </a:lnTo>
                  <a:lnTo>
                    <a:pt x="0" y="1411"/>
                  </a:lnTo>
                  <a:lnTo>
                    <a:pt x="2291" y="1411"/>
                  </a:lnTo>
                  <a:lnTo>
                    <a:pt x="2457" y="1257"/>
                  </a:lnTo>
                  <a:lnTo>
                    <a:pt x="2469" y="163"/>
                  </a:lnTo>
                  <a:close/>
                </a:path>
              </a:pathLst>
            </a:custGeom>
            <a:solidFill>
              <a:srgbClr val="BFBFB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auto">
            <a:xfrm>
              <a:off x="324" y="1336"/>
              <a:ext cx="1547" cy="245"/>
            </a:xfrm>
            <a:custGeom>
              <a:avLst/>
              <a:gdLst/>
              <a:ahLst/>
              <a:cxnLst>
                <a:cxn ang="0">
                  <a:pos x="117" y="542"/>
                </a:cxn>
                <a:cxn ang="0">
                  <a:pos x="0" y="521"/>
                </a:cxn>
                <a:cxn ang="0">
                  <a:pos x="247" y="476"/>
                </a:cxn>
                <a:cxn ang="0">
                  <a:pos x="117" y="468"/>
                </a:cxn>
                <a:cxn ang="0">
                  <a:pos x="117" y="0"/>
                </a:cxn>
                <a:cxn ang="0">
                  <a:pos x="6185" y="0"/>
                </a:cxn>
                <a:cxn ang="0">
                  <a:pos x="6185" y="981"/>
                </a:cxn>
                <a:cxn ang="0">
                  <a:pos x="117" y="981"/>
                </a:cxn>
                <a:cxn ang="0">
                  <a:pos x="117" y="542"/>
                </a:cxn>
              </a:cxnLst>
              <a:rect l="0" t="0" r="r" b="b"/>
              <a:pathLst>
                <a:path w="6185" h="981">
                  <a:moveTo>
                    <a:pt x="117" y="542"/>
                  </a:moveTo>
                  <a:lnTo>
                    <a:pt x="0" y="521"/>
                  </a:lnTo>
                  <a:lnTo>
                    <a:pt x="247" y="476"/>
                  </a:lnTo>
                  <a:lnTo>
                    <a:pt x="117" y="468"/>
                  </a:lnTo>
                  <a:lnTo>
                    <a:pt x="117" y="0"/>
                  </a:lnTo>
                  <a:lnTo>
                    <a:pt x="6185" y="0"/>
                  </a:lnTo>
                  <a:lnTo>
                    <a:pt x="6185" y="981"/>
                  </a:lnTo>
                  <a:lnTo>
                    <a:pt x="117" y="981"/>
                  </a:lnTo>
                  <a:lnTo>
                    <a:pt x="117" y="5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Rectangle 17"/>
            <p:cNvSpPr>
              <a:spLocks noChangeArrowheads="1"/>
            </p:cNvSpPr>
            <p:nvPr/>
          </p:nvSpPr>
          <p:spPr bwMode="auto">
            <a:xfrm>
              <a:off x="626" y="1336"/>
              <a:ext cx="1245" cy="25"/>
            </a:xfrm>
            <a:prstGeom prst="rect">
              <a:avLst/>
            </a:prstGeom>
            <a:solidFill>
              <a:srgbClr val="E5E5E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18"/>
            <p:cNvSpPr>
              <a:spLocks/>
            </p:cNvSpPr>
            <p:nvPr/>
          </p:nvSpPr>
          <p:spPr bwMode="auto">
            <a:xfrm>
              <a:off x="807" y="1556"/>
              <a:ext cx="139" cy="25"/>
            </a:xfrm>
            <a:custGeom>
              <a:avLst/>
              <a:gdLst/>
              <a:ahLst/>
              <a:cxnLst>
                <a:cxn ang="0">
                  <a:pos x="557" y="100"/>
                </a:cxn>
                <a:cxn ang="0">
                  <a:pos x="557" y="0"/>
                </a:cxn>
                <a:cxn ang="0">
                  <a:pos x="39" y="0"/>
                </a:cxn>
                <a:cxn ang="0">
                  <a:pos x="0" y="100"/>
                </a:cxn>
                <a:cxn ang="0">
                  <a:pos x="557" y="100"/>
                </a:cxn>
              </a:cxnLst>
              <a:rect l="0" t="0" r="r" b="b"/>
              <a:pathLst>
                <a:path w="557" h="100">
                  <a:moveTo>
                    <a:pt x="557" y="100"/>
                  </a:moveTo>
                  <a:lnTo>
                    <a:pt x="557" y="0"/>
                  </a:lnTo>
                  <a:lnTo>
                    <a:pt x="39" y="0"/>
                  </a:lnTo>
                  <a:lnTo>
                    <a:pt x="0" y="100"/>
                  </a:lnTo>
                  <a:lnTo>
                    <a:pt x="557" y="100"/>
                  </a:lnTo>
                  <a:close/>
                </a:path>
              </a:pathLst>
            </a:custGeom>
            <a:solidFill>
              <a:srgbClr val="E5E5E5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1915" y="1334"/>
              <a:ext cx="470" cy="2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Rectangle 20"/>
            <p:cNvSpPr>
              <a:spLocks noChangeArrowheads="1"/>
            </p:cNvSpPr>
            <p:nvPr/>
          </p:nvSpPr>
          <p:spPr bwMode="auto">
            <a:xfrm>
              <a:off x="1915" y="1335"/>
              <a:ext cx="470" cy="24"/>
            </a:xfrm>
            <a:prstGeom prst="rect">
              <a:avLst/>
            </a:prstGeom>
            <a:solidFill>
              <a:srgbClr val="E5E5E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>
              <a:spLocks/>
            </p:cNvSpPr>
            <p:nvPr/>
          </p:nvSpPr>
          <p:spPr bwMode="auto">
            <a:xfrm>
              <a:off x="625" y="1336"/>
              <a:ext cx="83" cy="9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5"/>
                </a:cxn>
                <a:cxn ang="0">
                  <a:pos x="0" y="35"/>
                </a:cxn>
                <a:cxn ang="0">
                  <a:pos x="0" y="56"/>
                </a:cxn>
                <a:cxn ang="0">
                  <a:pos x="3" y="80"/>
                </a:cxn>
                <a:cxn ang="0">
                  <a:pos x="6" y="106"/>
                </a:cxn>
                <a:cxn ang="0">
                  <a:pos x="13" y="132"/>
                </a:cxn>
                <a:cxn ang="0">
                  <a:pos x="24" y="161"/>
                </a:cxn>
                <a:cxn ang="0">
                  <a:pos x="38" y="190"/>
                </a:cxn>
                <a:cxn ang="0">
                  <a:pos x="55" y="218"/>
                </a:cxn>
                <a:cxn ang="0">
                  <a:pos x="78" y="246"/>
                </a:cxn>
                <a:cxn ang="0">
                  <a:pos x="106" y="274"/>
                </a:cxn>
                <a:cxn ang="0">
                  <a:pos x="138" y="302"/>
                </a:cxn>
                <a:cxn ang="0">
                  <a:pos x="177" y="325"/>
                </a:cxn>
                <a:cxn ang="0">
                  <a:pos x="223" y="349"/>
                </a:cxn>
                <a:cxn ang="0">
                  <a:pos x="274" y="369"/>
                </a:cxn>
                <a:cxn ang="0">
                  <a:pos x="333" y="388"/>
                </a:cxn>
              </a:cxnLst>
              <a:rect l="0" t="0" r="r" b="b"/>
              <a:pathLst>
                <a:path w="333" h="388">
                  <a:moveTo>
                    <a:pt x="5" y="0"/>
                  </a:moveTo>
                  <a:lnTo>
                    <a:pt x="1" y="15"/>
                  </a:lnTo>
                  <a:lnTo>
                    <a:pt x="0" y="35"/>
                  </a:lnTo>
                  <a:lnTo>
                    <a:pt x="0" y="56"/>
                  </a:lnTo>
                  <a:lnTo>
                    <a:pt x="3" y="80"/>
                  </a:lnTo>
                  <a:lnTo>
                    <a:pt x="6" y="106"/>
                  </a:lnTo>
                  <a:lnTo>
                    <a:pt x="13" y="132"/>
                  </a:lnTo>
                  <a:lnTo>
                    <a:pt x="24" y="161"/>
                  </a:lnTo>
                  <a:lnTo>
                    <a:pt x="38" y="190"/>
                  </a:lnTo>
                  <a:lnTo>
                    <a:pt x="55" y="218"/>
                  </a:lnTo>
                  <a:lnTo>
                    <a:pt x="78" y="246"/>
                  </a:lnTo>
                  <a:lnTo>
                    <a:pt x="106" y="274"/>
                  </a:lnTo>
                  <a:lnTo>
                    <a:pt x="138" y="302"/>
                  </a:lnTo>
                  <a:lnTo>
                    <a:pt x="177" y="325"/>
                  </a:lnTo>
                  <a:lnTo>
                    <a:pt x="223" y="349"/>
                  </a:lnTo>
                  <a:lnTo>
                    <a:pt x="274" y="369"/>
                  </a:lnTo>
                  <a:lnTo>
                    <a:pt x="333" y="388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>
              <a:spLocks/>
            </p:cNvSpPr>
            <p:nvPr/>
          </p:nvSpPr>
          <p:spPr bwMode="auto">
            <a:xfrm>
              <a:off x="623" y="1335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3"/>
                </a:cxn>
                <a:cxn ang="0">
                  <a:pos x="0" y="0"/>
                </a:cxn>
              </a:cxnLst>
              <a:rect l="0" t="0" r="r" b="b"/>
              <a:pathLst>
                <a:path w="20" h="3">
                  <a:moveTo>
                    <a:pt x="0" y="0"/>
                  </a:moveTo>
                  <a:lnTo>
                    <a:pt x="2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>
              <a:spLocks/>
            </p:cNvSpPr>
            <p:nvPr/>
          </p:nvSpPr>
          <p:spPr bwMode="auto">
            <a:xfrm>
              <a:off x="707" y="1430"/>
              <a:ext cx="1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20"/>
                </a:cxn>
                <a:cxn ang="0">
                  <a:pos x="5" y="0"/>
                </a:cxn>
              </a:cxnLst>
              <a:rect l="0" t="0" r="r" b="b"/>
              <a:pathLst>
                <a:path w="5" h="20">
                  <a:moveTo>
                    <a:pt x="5" y="0"/>
                  </a:moveTo>
                  <a:lnTo>
                    <a:pt x="0" y="2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Freeform 24"/>
            <p:cNvSpPr>
              <a:spLocks/>
            </p:cNvSpPr>
            <p:nvPr/>
          </p:nvSpPr>
          <p:spPr bwMode="auto">
            <a:xfrm>
              <a:off x="708" y="1433"/>
              <a:ext cx="112" cy="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16"/>
                </a:cxn>
                <a:cxn ang="0">
                  <a:pos x="115" y="35"/>
                </a:cxn>
                <a:cxn ang="0">
                  <a:pos x="164" y="55"/>
                </a:cxn>
                <a:cxn ang="0">
                  <a:pos x="209" y="76"/>
                </a:cxn>
                <a:cxn ang="0">
                  <a:pos x="249" y="99"/>
                </a:cxn>
                <a:cxn ang="0">
                  <a:pos x="286" y="123"/>
                </a:cxn>
                <a:cxn ang="0">
                  <a:pos x="317" y="147"/>
                </a:cxn>
                <a:cxn ang="0">
                  <a:pos x="346" y="172"/>
                </a:cxn>
                <a:cxn ang="0">
                  <a:pos x="370" y="197"/>
                </a:cxn>
                <a:cxn ang="0">
                  <a:pos x="390" y="222"/>
                </a:cxn>
                <a:cxn ang="0">
                  <a:pos x="407" y="247"/>
                </a:cxn>
                <a:cxn ang="0">
                  <a:pos x="421" y="272"/>
                </a:cxn>
                <a:cxn ang="0">
                  <a:pos x="433" y="297"/>
                </a:cxn>
                <a:cxn ang="0">
                  <a:pos x="440" y="321"/>
                </a:cxn>
                <a:cxn ang="0">
                  <a:pos x="446" y="345"/>
                </a:cxn>
                <a:cxn ang="0">
                  <a:pos x="450" y="367"/>
                </a:cxn>
              </a:cxnLst>
              <a:rect l="0" t="0" r="r" b="b"/>
              <a:pathLst>
                <a:path w="450" h="367">
                  <a:moveTo>
                    <a:pt x="0" y="0"/>
                  </a:moveTo>
                  <a:lnTo>
                    <a:pt x="59" y="16"/>
                  </a:lnTo>
                  <a:lnTo>
                    <a:pt x="115" y="35"/>
                  </a:lnTo>
                  <a:lnTo>
                    <a:pt x="164" y="55"/>
                  </a:lnTo>
                  <a:lnTo>
                    <a:pt x="209" y="76"/>
                  </a:lnTo>
                  <a:lnTo>
                    <a:pt x="249" y="99"/>
                  </a:lnTo>
                  <a:lnTo>
                    <a:pt x="286" y="123"/>
                  </a:lnTo>
                  <a:lnTo>
                    <a:pt x="317" y="147"/>
                  </a:lnTo>
                  <a:lnTo>
                    <a:pt x="346" y="172"/>
                  </a:lnTo>
                  <a:lnTo>
                    <a:pt x="370" y="197"/>
                  </a:lnTo>
                  <a:lnTo>
                    <a:pt x="390" y="222"/>
                  </a:lnTo>
                  <a:lnTo>
                    <a:pt x="407" y="247"/>
                  </a:lnTo>
                  <a:lnTo>
                    <a:pt x="421" y="272"/>
                  </a:lnTo>
                  <a:lnTo>
                    <a:pt x="433" y="297"/>
                  </a:lnTo>
                  <a:lnTo>
                    <a:pt x="440" y="321"/>
                  </a:lnTo>
                  <a:lnTo>
                    <a:pt x="446" y="345"/>
                  </a:lnTo>
                  <a:lnTo>
                    <a:pt x="450" y="36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Freeform 25"/>
            <p:cNvSpPr>
              <a:spLocks/>
            </p:cNvSpPr>
            <p:nvPr/>
          </p:nvSpPr>
          <p:spPr bwMode="auto">
            <a:xfrm>
              <a:off x="707" y="1430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" y="0"/>
                </a:cxn>
                <a:cxn ang="0">
                  <a:pos x="0" y="20"/>
                </a:cxn>
              </a:cxnLst>
              <a:rect l="0" t="0" r="r" b="b"/>
              <a:pathLst>
                <a:path w="5" h="20">
                  <a:moveTo>
                    <a:pt x="0" y="20"/>
                  </a:move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Freeform 26"/>
            <p:cNvSpPr>
              <a:spLocks/>
            </p:cNvSpPr>
            <p:nvPr/>
          </p:nvSpPr>
          <p:spPr bwMode="auto">
            <a:xfrm>
              <a:off x="818" y="1525"/>
              <a:ext cx="5" cy="1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0"/>
                </a:cxn>
                <a:cxn ang="0">
                  <a:pos x="20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27"/>
            <p:cNvSpPr>
              <a:spLocks/>
            </p:cNvSpPr>
            <p:nvPr/>
          </p:nvSpPr>
          <p:spPr bwMode="auto">
            <a:xfrm>
              <a:off x="808" y="1525"/>
              <a:ext cx="12" cy="5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20"/>
                </a:cxn>
                <a:cxn ang="0">
                  <a:pos x="50" y="40"/>
                </a:cxn>
                <a:cxn ang="0">
                  <a:pos x="49" y="60"/>
                </a:cxn>
                <a:cxn ang="0">
                  <a:pos x="46" y="80"/>
                </a:cxn>
                <a:cxn ang="0">
                  <a:pos x="43" y="99"/>
                </a:cxn>
                <a:cxn ang="0">
                  <a:pos x="38" y="118"/>
                </a:cxn>
                <a:cxn ang="0">
                  <a:pos x="34" y="135"/>
                </a:cxn>
                <a:cxn ang="0">
                  <a:pos x="29" y="152"/>
                </a:cxn>
                <a:cxn ang="0">
                  <a:pos x="23" y="166"/>
                </a:cxn>
                <a:cxn ang="0">
                  <a:pos x="18" y="179"/>
                </a:cxn>
                <a:cxn ang="0">
                  <a:pos x="12" y="191"/>
                </a:cxn>
                <a:cxn ang="0">
                  <a:pos x="9" y="201"/>
                </a:cxn>
                <a:cxn ang="0">
                  <a:pos x="5" y="209"/>
                </a:cxn>
                <a:cxn ang="0">
                  <a:pos x="2" y="216"/>
                </a:cxn>
                <a:cxn ang="0">
                  <a:pos x="0" y="218"/>
                </a:cxn>
                <a:cxn ang="0">
                  <a:pos x="0" y="221"/>
                </a:cxn>
              </a:cxnLst>
              <a:rect l="0" t="0" r="r" b="b"/>
              <a:pathLst>
                <a:path w="50" h="221">
                  <a:moveTo>
                    <a:pt x="50" y="0"/>
                  </a:moveTo>
                  <a:lnTo>
                    <a:pt x="50" y="20"/>
                  </a:lnTo>
                  <a:lnTo>
                    <a:pt x="50" y="40"/>
                  </a:lnTo>
                  <a:lnTo>
                    <a:pt x="49" y="60"/>
                  </a:lnTo>
                  <a:lnTo>
                    <a:pt x="46" y="80"/>
                  </a:lnTo>
                  <a:lnTo>
                    <a:pt x="43" y="99"/>
                  </a:lnTo>
                  <a:lnTo>
                    <a:pt x="38" y="118"/>
                  </a:lnTo>
                  <a:lnTo>
                    <a:pt x="34" y="135"/>
                  </a:lnTo>
                  <a:lnTo>
                    <a:pt x="29" y="152"/>
                  </a:lnTo>
                  <a:lnTo>
                    <a:pt x="23" y="166"/>
                  </a:lnTo>
                  <a:lnTo>
                    <a:pt x="18" y="179"/>
                  </a:lnTo>
                  <a:lnTo>
                    <a:pt x="12" y="191"/>
                  </a:lnTo>
                  <a:lnTo>
                    <a:pt x="9" y="201"/>
                  </a:lnTo>
                  <a:lnTo>
                    <a:pt x="5" y="209"/>
                  </a:lnTo>
                  <a:lnTo>
                    <a:pt x="2" y="216"/>
                  </a:lnTo>
                  <a:lnTo>
                    <a:pt x="0" y="218"/>
                  </a:lnTo>
                  <a:lnTo>
                    <a:pt x="0" y="221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Freeform 28"/>
            <p:cNvSpPr>
              <a:spLocks/>
            </p:cNvSpPr>
            <p:nvPr/>
          </p:nvSpPr>
          <p:spPr bwMode="auto">
            <a:xfrm>
              <a:off x="818" y="1525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Freeform 29"/>
            <p:cNvSpPr>
              <a:spLocks/>
            </p:cNvSpPr>
            <p:nvPr/>
          </p:nvSpPr>
          <p:spPr bwMode="auto">
            <a:xfrm>
              <a:off x="806" y="1578"/>
              <a:ext cx="4" cy="3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0" y="0"/>
                </a:cxn>
                <a:cxn ang="0">
                  <a:pos x="18" y="10"/>
                </a:cxn>
              </a:cxnLst>
              <a:rect l="0" t="0" r="r" b="b"/>
              <a:pathLst>
                <a:path w="18" h="10">
                  <a:moveTo>
                    <a:pt x="18" y="10"/>
                  </a:moveTo>
                  <a:lnTo>
                    <a:pt x="0" y="0"/>
                  </a:lnTo>
                  <a:lnTo>
                    <a:pt x="18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Freeform 30"/>
            <p:cNvSpPr>
              <a:spLocks/>
            </p:cNvSpPr>
            <p:nvPr/>
          </p:nvSpPr>
          <p:spPr bwMode="auto">
            <a:xfrm>
              <a:off x="443" y="1371"/>
              <a:ext cx="10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1" y="0"/>
                </a:cxn>
                <a:cxn ang="0">
                  <a:pos x="0" y="0"/>
                </a:cxn>
              </a:cxnLst>
              <a:rect l="0" t="0" r="r" b="b"/>
              <a:pathLst>
                <a:path w="421">
                  <a:moveTo>
                    <a:pt x="0" y="0"/>
                  </a:moveTo>
                  <a:lnTo>
                    <a:pt x="4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Freeform 31"/>
            <p:cNvSpPr>
              <a:spLocks/>
            </p:cNvSpPr>
            <p:nvPr/>
          </p:nvSpPr>
          <p:spPr bwMode="auto">
            <a:xfrm>
              <a:off x="445" y="1400"/>
              <a:ext cx="17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7" y="0"/>
                </a:cxn>
                <a:cxn ang="0">
                  <a:pos x="0" y="0"/>
                </a:cxn>
              </a:cxnLst>
              <a:rect l="0" t="0" r="r" b="b"/>
              <a:pathLst>
                <a:path w="677">
                  <a:moveTo>
                    <a:pt x="0" y="0"/>
                  </a:moveTo>
                  <a:lnTo>
                    <a:pt x="6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Freeform 32"/>
            <p:cNvSpPr>
              <a:spLocks/>
            </p:cNvSpPr>
            <p:nvPr/>
          </p:nvSpPr>
          <p:spPr bwMode="auto">
            <a:xfrm>
              <a:off x="470" y="1451"/>
              <a:ext cx="18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4" y="0"/>
                </a:cxn>
                <a:cxn ang="0">
                  <a:pos x="0" y="0"/>
                </a:cxn>
              </a:cxnLst>
              <a:rect l="0" t="0" r="r" b="b"/>
              <a:pathLst>
                <a:path w="734">
                  <a:moveTo>
                    <a:pt x="0" y="0"/>
                  </a:moveTo>
                  <a:lnTo>
                    <a:pt x="7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33"/>
            <p:cNvSpPr>
              <a:spLocks/>
            </p:cNvSpPr>
            <p:nvPr/>
          </p:nvSpPr>
          <p:spPr bwMode="auto">
            <a:xfrm>
              <a:off x="604" y="1532"/>
              <a:ext cx="16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5" y="0"/>
                </a:cxn>
                <a:cxn ang="0">
                  <a:pos x="0" y="0"/>
                </a:cxn>
              </a:cxnLst>
              <a:rect l="0" t="0" r="r" b="b"/>
              <a:pathLst>
                <a:path w="645">
                  <a:moveTo>
                    <a:pt x="0" y="0"/>
                  </a:moveTo>
                  <a:lnTo>
                    <a:pt x="6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34"/>
            <p:cNvSpPr>
              <a:spLocks/>
            </p:cNvSpPr>
            <p:nvPr/>
          </p:nvSpPr>
          <p:spPr bwMode="auto">
            <a:xfrm>
              <a:off x="429" y="1545"/>
              <a:ext cx="10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1" y="0"/>
                </a:cxn>
                <a:cxn ang="0">
                  <a:pos x="0" y="0"/>
                </a:cxn>
              </a:cxnLst>
              <a:rect l="0" t="0" r="r" b="b"/>
              <a:pathLst>
                <a:path w="421">
                  <a:moveTo>
                    <a:pt x="0" y="0"/>
                  </a:moveTo>
                  <a:lnTo>
                    <a:pt x="4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Line 35"/>
            <p:cNvSpPr>
              <a:spLocks noChangeShapeType="1"/>
            </p:cNvSpPr>
            <p:nvPr/>
          </p:nvSpPr>
          <p:spPr bwMode="auto">
            <a:xfrm>
              <a:off x="2238" y="927"/>
              <a:ext cx="29" cy="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Line 36"/>
            <p:cNvSpPr>
              <a:spLocks noChangeShapeType="1"/>
            </p:cNvSpPr>
            <p:nvPr/>
          </p:nvSpPr>
          <p:spPr bwMode="auto">
            <a:xfrm flipH="1" flipV="1">
              <a:off x="2167" y="882"/>
              <a:ext cx="26" cy="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Line 37"/>
            <p:cNvSpPr>
              <a:spLocks noChangeShapeType="1"/>
            </p:cNvSpPr>
            <p:nvPr/>
          </p:nvSpPr>
          <p:spPr bwMode="auto">
            <a:xfrm>
              <a:off x="2240" y="3067"/>
              <a:ext cx="21" cy="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Line 38"/>
            <p:cNvSpPr>
              <a:spLocks noChangeShapeType="1"/>
            </p:cNvSpPr>
            <p:nvPr/>
          </p:nvSpPr>
          <p:spPr bwMode="auto">
            <a:xfrm flipH="1" flipV="1">
              <a:off x="2164" y="3017"/>
              <a:ext cx="33" cy="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Rectangle 39"/>
            <p:cNvSpPr>
              <a:spLocks noChangeArrowheads="1"/>
            </p:cNvSpPr>
            <p:nvPr/>
          </p:nvSpPr>
          <p:spPr bwMode="auto">
            <a:xfrm>
              <a:off x="2604" y="1334"/>
              <a:ext cx="792" cy="244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Rectangle 40"/>
            <p:cNvSpPr>
              <a:spLocks noChangeArrowheads="1"/>
            </p:cNvSpPr>
            <p:nvPr/>
          </p:nvSpPr>
          <p:spPr bwMode="auto">
            <a:xfrm>
              <a:off x="3891" y="1540"/>
              <a:ext cx="70" cy="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Freeform 41"/>
            <p:cNvSpPr>
              <a:spLocks/>
            </p:cNvSpPr>
            <p:nvPr/>
          </p:nvSpPr>
          <p:spPr bwMode="auto">
            <a:xfrm>
              <a:off x="4136" y="1170"/>
              <a:ext cx="695" cy="663"/>
            </a:xfrm>
            <a:custGeom>
              <a:avLst/>
              <a:gdLst/>
              <a:ahLst/>
              <a:cxnLst>
                <a:cxn ang="0">
                  <a:pos x="2137" y="251"/>
                </a:cxn>
                <a:cxn ang="0">
                  <a:pos x="1937" y="241"/>
                </a:cxn>
                <a:cxn ang="0">
                  <a:pos x="1784" y="322"/>
                </a:cxn>
                <a:cxn ang="0">
                  <a:pos x="1678" y="492"/>
                </a:cxn>
                <a:cxn ang="0">
                  <a:pos x="1624" y="746"/>
                </a:cxn>
                <a:cxn ang="0">
                  <a:pos x="1617" y="993"/>
                </a:cxn>
                <a:cxn ang="0">
                  <a:pos x="1602" y="1096"/>
                </a:cxn>
                <a:cxn ang="0">
                  <a:pos x="1569" y="1198"/>
                </a:cxn>
                <a:cxn ang="0">
                  <a:pos x="1525" y="1296"/>
                </a:cxn>
                <a:cxn ang="0">
                  <a:pos x="1475" y="1380"/>
                </a:cxn>
                <a:cxn ang="0">
                  <a:pos x="1423" y="1446"/>
                </a:cxn>
                <a:cxn ang="0">
                  <a:pos x="1421" y="1451"/>
                </a:cxn>
                <a:cxn ang="0">
                  <a:pos x="1354" y="1514"/>
                </a:cxn>
                <a:cxn ang="0">
                  <a:pos x="1224" y="1601"/>
                </a:cxn>
                <a:cxn ang="0">
                  <a:pos x="1031" y="1682"/>
                </a:cxn>
                <a:cxn ang="0">
                  <a:pos x="776" y="1723"/>
                </a:cxn>
                <a:cxn ang="0">
                  <a:pos x="0" y="1483"/>
                </a:cxn>
                <a:cxn ang="0">
                  <a:pos x="1004" y="1400"/>
                </a:cxn>
                <a:cxn ang="0">
                  <a:pos x="1236" y="1230"/>
                </a:cxn>
                <a:cxn ang="0">
                  <a:pos x="1326" y="1013"/>
                </a:cxn>
                <a:cxn ang="0">
                  <a:pos x="1351" y="761"/>
                </a:cxn>
                <a:cxn ang="0">
                  <a:pos x="1388" y="485"/>
                </a:cxn>
                <a:cxn ang="0">
                  <a:pos x="1510" y="208"/>
                </a:cxn>
                <a:cxn ang="0">
                  <a:pos x="1757" y="41"/>
                </a:cxn>
                <a:cxn ang="0">
                  <a:pos x="2075" y="2"/>
                </a:cxn>
                <a:cxn ang="0">
                  <a:pos x="2397" y="78"/>
                </a:cxn>
                <a:cxn ang="0">
                  <a:pos x="2654" y="261"/>
                </a:cxn>
                <a:cxn ang="0">
                  <a:pos x="2779" y="538"/>
                </a:cxn>
                <a:cxn ang="0">
                  <a:pos x="2745" y="822"/>
                </a:cxn>
                <a:cxn ang="0">
                  <a:pos x="2611" y="1029"/>
                </a:cxn>
                <a:cxn ang="0">
                  <a:pos x="2432" y="1193"/>
                </a:cxn>
                <a:cxn ang="0">
                  <a:pos x="2266" y="1350"/>
                </a:cxn>
                <a:cxn ang="0">
                  <a:pos x="2172" y="1538"/>
                </a:cxn>
                <a:cxn ang="0">
                  <a:pos x="1901" y="2654"/>
                </a:cxn>
                <a:cxn ang="0">
                  <a:pos x="1902" y="1628"/>
                </a:cxn>
                <a:cxn ang="0">
                  <a:pos x="1914" y="1535"/>
                </a:cxn>
                <a:cxn ang="0">
                  <a:pos x="1941" y="1419"/>
                </a:cxn>
                <a:cxn ang="0">
                  <a:pos x="1987" y="1299"/>
                </a:cxn>
                <a:cxn ang="0">
                  <a:pos x="2059" y="1191"/>
                </a:cxn>
                <a:cxn ang="0">
                  <a:pos x="2186" y="1093"/>
                </a:cxn>
                <a:cxn ang="0">
                  <a:pos x="2336" y="965"/>
                </a:cxn>
                <a:cxn ang="0">
                  <a:pos x="2434" y="844"/>
                </a:cxn>
                <a:cxn ang="0">
                  <a:pos x="2488" y="733"/>
                </a:cxn>
                <a:cxn ang="0">
                  <a:pos x="2508" y="642"/>
                </a:cxn>
                <a:cxn ang="0">
                  <a:pos x="2501" y="572"/>
                </a:cxn>
                <a:cxn ang="0">
                  <a:pos x="2495" y="542"/>
                </a:cxn>
                <a:cxn ang="0">
                  <a:pos x="2483" y="498"/>
                </a:cxn>
                <a:cxn ang="0">
                  <a:pos x="2456" y="444"/>
                </a:cxn>
                <a:cxn ang="0">
                  <a:pos x="2408" y="386"/>
                </a:cxn>
                <a:cxn ang="0">
                  <a:pos x="2331" y="329"/>
                </a:cxn>
              </a:cxnLst>
              <a:rect l="0" t="0" r="r" b="b"/>
              <a:pathLst>
                <a:path w="2783" h="2654">
                  <a:moveTo>
                    <a:pt x="2297" y="311"/>
                  </a:moveTo>
                  <a:lnTo>
                    <a:pt x="2214" y="275"/>
                  </a:lnTo>
                  <a:lnTo>
                    <a:pt x="2137" y="251"/>
                  </a:lnTo>
                  <a:lnTo>
                    <a:pt x="2065" y="237"/>
                  </a:lnTo>
                  <a:lnTo>
                    <a:pt x="1999" y="233"/>
                  </a:lnTo>
                  <a:lnTo>
                    <a:pt x="1937" y="241"/>
                  </a:lnTo>
                  <a:lnTo>
                    <a:pt x="1881" y="257"/>
                  </a:lnTo>
                  <a:lnTo>
                    <a:pt x="1829" y="285"/>
                  </a:lnTo>
                  <a:lnTo>
                    <a:pt x="1784" y="322"/>
                  </a:lnTo>
                  <a:lnTo>
                    <a:pt x="1742" y="369"/>
                  </a:lnTo>
                  <a:lnTo>
                    <a:pt x="1707" y="425"/>
                  </a:lnTo>
                  <a:lnTo>
                    <a:pt x="1678" y="492"/>
                  </a:lnTo>
                  <a:lnTo>
                    <a:pt x="1654" y="567"/>
                  </a:lnTo>
                  <a:lnTo>
                    <a:pt x="1637" y="652"/>
                  </a:lnTo>
                  <a:lnTo>
                    <a:pt x="1624" y="746"/>
                  </a:lnTo>
                  <a:lnTo>
                    <a:pt x="1618" y="849"/>
                  </a:lnTo>
                  <a:lnTo>
                    <a:pt x="1618" y="960"/>
                  </a:lnTo>
                  <a:lnTo>
                    <a:pt x="1617" y="993"/>
                  </a:lnTo>
                  <a:lnTo>
                    <a:pt x="1614" y="1027"/>
                  </a:lnTo>
                  <a:lnTo>
                    <a:pt x="1608" y="1061"/>
                  </a:lnTo>
                  <a:lnTo>
                    <a:pt x="1602" y="1096"/>
                  </a:lnTo>
                  <a:lnTo>
                    <a:pt x="1591" y="1129"/>
                  </a:lnTo>
                  <a:lnTo>
                    <a:pt x="1581" y="1165"/>
                  </a:lnTo>
                  <a:lnTo>
                    <a:pt x="1569" y="1198"/>
                  </a:lnTo>
                  <a:lnTo>
                    <a:pt x="1555" y="1232"/>
                  </a:lnTo>
                  <a:lnTo>
                    <a:pt x="1540" y="1265"/>
                  </a:lnTo>
                  <a:lnTo>
                    <a:pt x="1525" y="1296"/>
                  </a:lnTo>
                  <a:lnTo>
                    <a:pt x="1508" y="1326"/>
                  </a:lnTo>
                  <a:lnTo>
                    <a:pt x="1492" y="1354"/>
                  </a:lnTo>
                  <a:lnTo>
                    <a:pt x="1475" y="1380"/>
                  </a:lnTo>
                  <a:lnTo>
                    <a:pt x="1457" y="1405"/>
                  </a:lnTo>
                  <a:lnTo>
                    <a:pt x="1439" y="1426"/>
                  </a:lnTo>
                  <a:lnTo>
                    <a:pt x="1423" y="1446"/>
                  </a:lnTo>
                  <a:lnTo>
                    <a:pt x="1429" y="1440"/>
                  </a:lnTo>
                  <a:lnTo>
                    <a:pt x="1428" y="1443"/>
                  </a:lnTo>
                  <a:lnTo>
                    <a:pt x="1421" y="1451"/>
                  </a:lnTo>
                  <a:lnTo>
                    <a:pt x="1405" y="1468"/>
                  </a:lnTo>
                  <a:lnTo>
                    <a:pt x="1383" y="1489"/>
                  </a:lnTo>
                  <a:lnTo>
                    <a:pt x="1354" y="1514"/>
                  </a:lnTo>
                  <a:lnTo>
                    <a:pt x="1317" y="1542"/>
                  </a:lnTo>
                  <a:lnTo>
                    <a:pt x="1275" y="1572"/>
                  </a:lnTo>
                  <a:lnTo>
                    <a:pt x="1224" y="1601"/>
                  </a:lnTo>
                  <a:lnTo>
                    <a:pt x="1167" y="1631"/>
                  </a:lnTo>
                  <a:lnTo>
                    <a:pt x="1102" y="1657"/>
                  </a:lnTo>
                  <a:lnTo>
                    <a:pt x="1031" y="1682"/>
                  </a:lnTo>
                  <a:lnTo>
                    <a:pt x="953" y="1701"/>
                  </a:lnTo>
                  <a:lnTo>
                    <a:pt x="867" y="1716"/>
                  </a:lnTo>
                  <a:lnTo>
                    <a:pt x="776" y="1723"/>
                  </a:lnTo>
                  <a:lnTo>
                    <a:pt x="678" y="1725"/>
                  </a:lnTo>
                  <a:lnTo>
                    <a:pt x="0" y="1725"/>
                  </a:lnTo>
                  <a:lnTo>
                    <a:pt x="0" y="1483"/>
                  </a:lnTo>
                  <a:lnTo>
                    <a:pt x="737" y="1483"/>
                  </a:lnTo>
                  <a:lnTo>
                    <a:pt x="884" y="1445"/>
                  </a:lnTo>
                  <a:lnTo>
                    <a:pt x="1004" y="1400"/>
                  </a:lnTo>
                  <a:lnTo>
                    <a:pt x="1102" y="1350"/>
                  </a:lnTo>
                  <a:lnTo>
                    <a:pt x="1178" y="1292"/>
                  </a:lnTo>
                  <a:lnTo>
                    <a:pt x="1236" y="1230"/>
                  </a:lnTo>
                  <a:lnTo>
                    <a:pt x="1277" y="1162"/>
                  </a:lnTo>
                  <a:lnTo>
                    <a:pt x="1307" y="1089"/>
                  </a:lnTo>
                  <a:lnTo>
                    <a:pt x="1326" y="1013"/>
                  </a:lnTo>
                  <a:lnTo>
                    <a:pt x="1338" y="931"/>
                  </a:lnTo>
                  <a:lnTo>
                    <a:pt x="1345" y="848"/>
                  </a:lnTo>
                  <a:lnTo>
                    <a:pt x="1351" y="761"/>
                  </a:lnTo>
                  <a:lnTo>
                    <a:pt x="1359" y="671"/>
                  </a:lnTo>
                  <a:lnTo>
                    <a:pt x="1370" y="579"/>
                  </a:lnTo>
                  <a:lnTo>
                    <a:pt x="1388" y="485"/>
                  </a:lnTo>
                  <a:lnTo>
                    <a:pt x="1415" y="390"/>
                  </a:lnTo>
                  <a:lnTo>
                    <a:pt x="1456" y="295"/>
                  </a:lnTo>
                  <a:lnTo>
                    <a:pt x="1510" y="208"/>
                  </a:lnTo>
                  <a:lnTo>
                    <a:pt x="1580" y="137"/>
                  </a:lnTo>
                  <a:lnTo>
                    <a:pt x="1663" y="82"/>
                  </a:lnTo>
                  <a:lnTo>
                    <a:pt x="1757" y="41"/>
                  </a:lnTo>
                  <a:lnTo>
                    <a:pt x="1858" y="14"/>
                  </a:lnTo>
                  <a:lnTo>
                    <a:pt x="1965" y="0"/>
                  </a:lnTo>
                  <a:lnTo>
                    <a:pt x="2075" y="2"/>
                  </a:lnTo>
                  <a:lnTo>
                    <a:pt x="2185" y="14"/>
                  </a:lnTo>
                  <a:lnTo>
                    <a:pt x="2293" y="41"/>
                  </a:lnTo>
                  <a:lnTo>
                    <a:pt x="2397" y="78"/>
                  </a:lnTo>
                  <a:lnTo>
                    <a:pt x="2493" y="128"/>
                  </a:lnTo>
                  <a:lnTo>
                    <a:pt x="2579" y="190"/>
                  </a:lnTo>
                  <a:lnTo>
                    <a:pt x="2654" y="261"/>
                  </a:lnTo>
                  <a:lnTo>
                    <a:pt x="2714" y="344"/>
                  </a:lnTo>
                  <a:lnTo>
                    <a:pt x="2755" y="435"/>
                  </a:lnTo>
                  <a:lnTo>
                    <a:pt x="2779" y="538"/>
                  </a:lnTo>
                  <a:lnTo>
                    <a:pt x="2783" y="643"/>
                  </a:lnTo>
                  <a:lnTo>
                    <a:pt x="2770" y="738"/>
                  </a:lnTo>
                  <a:lnTo>
                    <a:pt x="2745" y="822"/>
                  </a:lnTo>
                  <a:lnTo>
                    <a:pt x="2709" y="899"/>
                  </a:lnTo>
                  <a:lnTo>
                    <a:pt x="2664" y="967"/>
                  </a:lnTo>
                  <a:lnTo>
                    <a:pt x="2611" y="1029"/>
                  </a:lnTo>
                  <a:lnTo>
                    <a:pt x="2553" y="1087"/>
                  </a:lnTo>
                  <a:lnTo>
                    <a:pt x="2493" y="1141"/>
                  </a:lnTo>
                  <a:lnTo>
                    <a:pt x="2432" y="1193"/>
                  </a:lnTo>
                  <a:lnTo>
                    <a:pt x="2372" y="1245"/>
                  </a:lnTo>
                  <a:lnTo>
                    <a:pt x="2317" y="1296"/>
                  </a:lnTo>
                  <a:lnTo>
                    <a:pt x="2266" y="1350"/>
                  </a:lnTo>
                  <a:lnTo>
                    <a:pt x="2224" y="1408"/>
                  </a:lnTo>
                  <a:lnTo>
                    <a:pt x="2192" y="1470"/>
                  </a:lnTo>
                  <a:lnTo>
                    <a:pt x="2172" y="1538"/>
                  </a:lnTo>
                  <a:lnTo>
                    <a:pt x="2167" y="1614"/>
                  </a:lnTo>
                  <a:lnTo>
                    <a:pt x="2167" y="2654"/>
                  </a:lnTo>
                  <a:lnTo>
                    <a:pt x="1901" y="2654"/>
                  </a:lnTo>
                  <a:lnTo>
                    <a:pt x="1901" y="1670"/>
                  </a:lnTo>
                  <a:lnTo>
                    <a:pt x="1901" y="1652"/>
                  </a:lnTo>
                  <a:lnTo>
                    <a:pt x="1902" y="1628"/>
                  </a:lnTo>
                  <a:lnTo>
                    <a:pt x="1904" y="1602"/>
                  </a:lnTo>
                  <a:lnTo>
                    <a:pt x="1908" y="1571"/>
                  </a:lnTo>
                  <a:lnTo>
                    <a:pt x="1914" y="1535"/>
                  </a:lnTo>
                  <a:lnTo>
                    <a:pt x="1921" y="1498"/>
                  </a:lnTo>
                  <a:lnTo>
                    <a:pt x="1930" y="1459"/>
                  </a:lnTo>
                  <a:lnTo>
                    <a:pt x="1941" y="1419"/>
                  </a:lnTo>
                  <a:lnTo>
                    <a:pt x="1955" y="1379"/>
                  </a:lnTo>
                  <a:lnTo>
                    <a:pt x="1970" y="1337"/>
                  </a:lnTo>
                  <a:lnTo>
                    <a:pt x="1987" y="1299"/>
                  </a:lnTo>
                  <a:lnTo>
                    <a:pt x="2009" y="1260"/>
                  </a:lnTo>
                  <a:lnTo>
                    <a:pt x="2033" y="1223"/>
                  </a:lnTo>
                  <a:lnTo>
                    <a:pt x="2059" y="1191"/>
                  </a:lnTo>
                  <a:lnTo>
                    <a:pt x="2089" y="1162"/>
                  </a:lnTo>
                  <a:lnTo>
                    <a:pt x="2123" y="1137"/>
                  </a:lnTo>
                  <a:lnTo>
                    <a:pt x="2186" y="1093"/>
                  </a:lnTo>
                  <a:lnTo>
                    <a:pt x="2243" y="1049"/>
                  </a:lnTo>
                  <a:lnTo>
                    <a:pt x="2292" y="1007"/>
                  </a:lnTo>
                  <a:lnTo>
                    <a:pt x="2336" y="965"/>
                  </a:lnTo>
                  <a:lnTo>
                    <a:pt x="2373" y="923"/>
                  </a:lnTo>
                  <a:lnTo>
                    <a:pt x="2406" y="883"/>
                  </a:lnTo>
                  <a:lnTo>
                    <a:pt x="2434" y="844"/>
                  </a:lnTo>
                  <a:lnTo>
                    <a:pt x="2456" y="805"/>
                  </a:lnTo>
                  <a:lnTo>
                    <a:pt x="2474" y="769"/>
                  </a:lnTo>
                  <a:lnTo>
                    <a:pt x="2488" y="733"/>
                  </a:lnTo>
                  <a:lnTo>
                    <a:pt x="2498" y="701"/>
                  </a:lnTo>
                  <a:lnTo>
                    <a:pt x="2504" y="671"/>
                  </a:lnTo>
                  <a:lnTo>
                    <a:pt x="2508" y="642"/>
                  </a:lnTo>
                  <a:lnTo>
                    <a:pt x="2508" y="616"/>
                  </a:lnTo>
                  <a:lnTo>
                    <a:pt x="2505" y="592"/>
                  </a:lnTo>
                  <a:lnTo>
                    <a:pt x="2501" y="572"/>
                  </a:lnTo>
                  <a:lnTo>
                    <a:pt x="2499" y="563"/>
                  </a:lnTo>
                  <a:lnTo>
                    <a:pt x="2498" y="554"/>
                  </a:lnTo>
                  <a:lnTo>
                    <a:pt x="2495" y="542"/>
                  </a:lnTo>
                  <a:lnTo>
                    <a:pt x="2491" y="529"/>
                  </a:lnTo>
                  <a:lnTo>
                    <a:pt x="2488" y="514"/>
                  </a:lnTo>
                  <a:lnTo>
                    <a:pt x="2483" y="498"/>
                  </a:lnTo>
                  <a:lnTo>
                    <a:pt x="2476" y="480"/>
                  </a:lnTo>
                  <a:lnTo>
                    <a:pt x="2468" y="463"/>
                  </a:lnTo>
                  <a:lnTo>
                    <a:pt x="2456" y="444"/>
                  </a:lnTo>
                  <a:lnTo>
                    <a:pt x="2444" y="425"/>
                  </a:lnTo>
                  <a:lnTo>
                    <a:pt x="2427" y="405"/>
                  </a:lnTo>
                  <a:lnTo>
                    <a:pt x="2408" y="386"/>
                  </a:lnTo>
                  <a:lnTo>
                    <a:pt x="2386" y="366"/>
                  </a:lnTo>
                  <a:lnTo>
                    <a:pt x="2359" y="348"/>
                  </a:lnTo>
                  <a:lnTo>
                    <a:pt x="2331" y="329"/>
                  </a:lnTo>
                  <a:lnTo>
                    <a:pt x="2297" y="3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42"/>
            <p:cNvSpPr>
              <a:spLocks/>
            </p:cNvSpPr>
            <p:nvPr/>
          </p:nvSpPr>
          <p:spPr bwMode="auto">
            <a:xfrm>
              <a:off x="4317" y="1537"/>
              <a:ext cx="113" cy="36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9" y="0"/>
                </a:cxn>
                <a:cxn ang="0">
                  <a:pos x="21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1" y="0"/>
                </a:cxn>
                <a:cxn ang="0">
                  <a:pos x="49" y="0"/>
                </a:cxn>
                <a:cxn ang="0">
                  <a:pos x="55" y="0"/>
                </a:cxn>
                <a:cxn ang="0">
                  <a:pos x="61" y="0"/>
                </a:cxn>
                <a:cxn ang="0">
                  <a:pos x="66" y="0"/>
                </a:cxn>
                <a:cxn ang="0">
                  <a:pos x="69" y="0"/>
                </a:cxn>
                <a:cxn ang="0">
                  <a:pos x="70" y="0"/>
                </a:cxn>
                <a:cxn ang="0">
                  <a:pos x="68" y="0"/>
                </a:cxn>
                <a:cxn ang="0">
                  <a:pos x="61" y="0"/>
                </a:cxn>
                <a:cxn ang="0">
                  <a:pos x="51" y="0"/>
                </a:cxn>
                <a:cxn ang="0">
                  <a:pos x="36" y="0"/>
                </a:cxn>
                <a:cxn ang="0">
                  <a:pos x="17" y="0"/>
                </a:cxn>
                <a:cxn ang="0">
                  <a:pos x="8" y="1"/>
                </a:cxn>
                <a:cxn ang="0">
                  <a:pos x="3" y="5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2" y="28"/>
                </a:cxn>
                <a:cxn ang="0">
                  <a:pos x="6" y="39"/>
                </a:cxn>
                <a:cxn ang="0">
                  <a:pos x="13" y="49"/>
                </a:cxn>
                <a:cxn ang="0">
                  <a:pos x="22" y="61"/>
                </a:cxn>
                <a:cxn ang="0">
                  <a:pos x="34" y="73"/>
                </a:cxn>
                <a:cxn ang="0">
                  <a:pos x="47" y="83"/>
                </a:cxn>
                <a:cxn ang="0">
                  <a:pos x="63" y="94"/>
                </a:cxn>
                <a:cxn ang="0">
                  <a:pos x="81" y="103"/>
                </a:cxn>
                <a:cxn ang="0">
                  <a:pos x="101" y="110"/>
                </a:cxn>
                <a:cxn ang="0">
                  <a:pos x="123" y="117"/>
                </a:cxn>
                <a:cxn ang="0">
                  <a:pos x="148" y="120"/>
                </a:cxn>
                <a:cxn ang="0">
                  <a:pos x="174" y="123"/>
                </a:cxn>
                <a:cxn ang="0">
                  <a:pos x="200" y="122"/>
                </a:cxn>
                <a:cxn ang="0">
                  <a:pos x="223" y="120"/>
                </a:cxn>
                <a:cxn ang="0">
                  <a:pos x="245" y="119"/>
                </a:cxn>
                <a:cxn ang="0">
                  <a:pos x="265" y="118"/>
                </a:cxn>
                <a:cxn ang="0">
                  <a:pos x="282" y="117"/>
                </a:cxn>
                <a:cxn ang="0">
                  <a:pos x="300" y="114"/>
                </a:cxn>
                <a:cxn ang="0">
                  <a:pos x="316" y="113"/>
                </a:cxn>
                <a:cxn ang="0">
                  <a:pos x="332" y="113"/>
                </a:cxn>
                <a:cxn ang="0">
                  <a:pos x="345" y="112"/>
                </a:cxn>
                <a:cxn ang="0">
                  <a:pos x="359" y="113"/>
                </a:cxn>
                <a:cxn ang="0">
                  <a:pos x="374" y="114"/>
                </a:cxn>
                <a:cxn ang="0">
                  <a:pos x="388" y="118"/>
                </a:cxn>
                <a:cxn ang="0">
                  <a:pos x="403" y="122"/>
                </a:cxn>
                <a:cxn ang="0">
                  <a:pos x="418" y="128"/>
                </a:cxn>
                <a:cxn ang="0">
                  <a:pos x="435" y="135"/>
                </a:cxn>
                <a:cxn ang="0">
                  <a:pos x="452" y="145"/>
                </a:cxn>
                <a:cxn ang="0">
                  <a:pos x="17" y="0"/>
                </a:cxn>
              </a:cxnLst>
              <a:rect l="0" t="0" r="r" b="b"/>
              <a:pathLst>
                <a:path w="452" h="145">
                  <a:moveTo>
                    <a:pt x="17" y="0"/>
                  </a:moveTo>
                  <a:lnTo>
                    <a:pt x="19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1" y="0"/>
                  </a:lnTo>
                  <a:lnTo>
                    <a:pt x="51" y="0"/>
                  </a:lnTo>
                  <a:lnTo>
                    <a:pt x="36" y="0"/>
                  </a:lnTo>
                  <a:lnTo>
                    <a:pt x="17" y="0"/>
                  </a:lnTo>
                  <a:lnTo>
                    <a:pt x="8" y="1"/>
                  </a:lnTo>
                  <a:lnTo>
                    <a:pt x="3" y="5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2" y="28"/>
                  </a:lnTo>
                  <a:lnTo>
                    <a:pt x="6" y="39"/>
                  </a:lnTo>
                  <a:lnTo>
                    <a:pt x="13" y="49"/>
                  </a:lnTo>
                  <a:lnTo>
                    <a:pt x="22" y="61"/>
                  </a:lnTo>
                  <a:lnTo>
                    <a:pt x="34" y="73"/>
                  </a:lnTo>
                  <a:lnTo>
                    <a:pt x="47" y="83"/>
                  </a:lnTo>
                  <a:lnTo>
                    <a:pt x="63" y="94"/>
                  </a:lnTo>
                  <a:lnTo>
                    <a:pt x="81" y="103"/>
                  </a:lnTo>
                  <a:lnTo>
                    <a:pt x="101" y="110"/>
                  </a:lnTo>
                  <a:lnTo>
                    <a:pt x="123" y="117"/>
                  </a:lnTo>
                  <a:lnTo>
                    <a:pt x="148" y="120"/>
                  </a:lnTo>
                  <a:lnTo>
                    <a:pt x="174" y="123"/>
                  </a:lnTo>
                  <a:lnTo>
                    <a:pt x="200" y="122"/>
                  </a:lnTo>
                  <a:lnTo>
                    <a:pt x="223" y="120"/>
                  </a:lnTo>
                  <a:lnTo>
                    <a:pt x="245" y="119"/>
                  </a:lnTo>
                  <a:lnTo>
                    <a:pt x="265" y="118"/>
                  </a:lnTo>
                  <a:lnTo>
                    <a:pt x="282" y="117"/>
                  </a:lnTo>
                  <a:lnTo>
                    <a:pt x="300" y="114"/>
                  </a:lnTo>
                  <a:lnTo>
                    <a:pt x="316" y="113"/>
                  </a:lnTo>
                  <a:lnTo>
                    <a:pt x="332" y="113"/>
                  </a:lnTo>
                  <a:lnTo>
                    <a:pt x="345" y="112"/>
                  </a:lnTo>
                  <a:lnTo>
                    <a:pt x="359" y="113"/>
                  </a:lnTo>
                  <a:lnTo>
                    <a:pt x="374" y="114"/>
                  </a:lnTo>
                  <a:lnTo>
                    <a:pt x="388" y="118"/>
                  </a:lnTo>
                  <a:lnTo>
                    <a:pt x="403" y="122"/>
                  </a:lnTo>
                  <a:lnTo>
                    <a:pt x="418" y="128"/>
                  </a:lnTo>
                  <a:lnTo>
                    <a:pt x="435" y="135"/>
                  </a:lnTo>
                  <a:lnTo>
                    <a:pt x="452" y="14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/>
            <p:cNvSpPr>
              <a:spLocks/>
            </p:cNvSpPr>
            <p:nvPr/>
          </p:nvSpPr>
          <p:spPr bwMode="auto">
            <a:xfrm>
              <a:off x="4611" y="1570"/>
              <a:ext cx="66" cy="78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64" y="9"/>
                </a:cxn>
                <a:cxn ang="0">
                  <a:pos x="261" y="24"/>
                </a:cxn>
                <a:cxn ang="0">
                  <a:pos x="257" y="41"/>
                </a:cxn>
                <a:cxn ang="0">
                  <a:pos x="251" y="62"/>
                </a:cxn>
                <a:cxn ang="0">
                  <a:pos x="242" y="85"/>
                </a:cxn>
                <a:cxn ang="0">
                  <a:pos x="232" y="110"/>
                </a:cxn>
                <a:cxn ang="0">
                  <a:pos x="221" y="135"/>
                </a:cxn>
                <a:cxn ang="0">
                  <a:pos x="206" y="162"/>
                </a:cxn>
                <a:cxn ang="0">
                  <a:pos x="189" y="188"/>
                </a:cxn>
                <a:cxn ang="0">
                  <a:pos x="171" y="213"/>
                </a:cxn>
                <a:cxn ang="0">
                  <a:pos x="149" y="237"/>
                </a:cxn>
                <a:cxn ang="0">
                  <a:pos x="125" y="258"/>
                </a:cxn>
                <a:cxn ang="0">
                  <a:pos x="98" y="277"/>
                </a:cxn>
                <a:cxn ang="0">
                  <a:pos x="68" y="292"/>
                </a:cxn>
                <a:cxn ang="0">
                  <a:pos x="35" y="303"/>
                </a:cxn>
                <a:cxn ang="0">
                  <a:pos x="0" y="310"/>
                </a:cxn>
                <a:cxn ang="0">
                  <a:pos x="266" y="0"/>
                </a:cxn>
              </a:cxnLst>
              <a:rect l="0" t="0" r="r" b="b"/>
              <a:pathLst>
                <a:path w="266" h="310">
                  <a:moveTo>
                    <a:pt x="266" y="0"/>
                  </a:moveTo>
                  <a:lnTo>
                    <a:pt x="264" y="9"/>
                  </a:lnTo>
                  <a:lnTo>
                    <a:pt x="261" y="24"/>
                  </a:lnTo>
                  <a:lnTo>
                    <a:pt x="257" y="41"/>
                  </a:lnTo>
                  <a:lnTo>
                    <a:pt x="251" y="62"/>
                  </a:lnTo>
                  <a:lnTo>
                    <a:pt x="242" y="85"/>
                  </a:lnTo>
                  <a:lnTo>
                    <a:pt x="232" y="110"/>
                  </a:lnTo>
                  <a:lnTo>
                    <a:pt x="221" y="135"/>
                  </a:lnTo>
                  <a:lnTo>
                    <a:pt x="206" y="162"/>
                  </a:lnTo>
                  <a:lnTo>
                    <a:pt x="189" y="188"/>
                  </a:lnTo>
                  <a:lnTo>
                    <a:pt x="171" y="213"/>
                  </a:lnTo>
                  <a:lnTo>
                    <a:pt x="149" y="237"/>
                  </a:lnTo>
                  <a:lnTo>
                    <a:pt x="125" y="258"/>
                  </a:lnTo>
                  <a:lnTo>
                    <a:pt x="98" y="277"/>
                  </a:lnTo>
                  <a:lnTo>
                    <a:pt x="68" y="292"/>
                  </a:lnTo>
                  <a:lnTo>
                    <a:pt x="35" y="303"/>
                  </a:lnTo>
                  <a:lnTo>
                    <a:pt x="0" y="31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/>
            <p:cNvSpPr>
              <a:spLocks/>
            </p:cNvSpPr>
            <p:nvPr/>
          </p:nvSpPr>
          <p:spPr bwMode="auto">
            <a:xfrm>
              <a:off x="4565" y="1833"/>
              <a:ext cx="157" cy="265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83" y="528"/>
                </a:cxn>
                <a:cxn ang="0">
                  <a:pos x="0" y="528"/>
                </a:cxn>
                <a:cxn ang="0">
                  <a:pos x="88" y="894"/>
                </a:cxn>
                <a:cxn ang="0">
                  <a:pos x="144" y="1004"/>
                </a:cxn>
                <a:cxn ang="0">
                  <a:pos x="152" y="1018"/>
                </a:cxn>
                <a:cxn ang="0">
                  <a:pos x="168" y="1029"/>
                </a:cxn>
                <a:cxn ang="0">
                  <a:pos x="188" y="1039"/>
                </a:cxn>
                <a:cxn ang="0">
                  <a:pos x="210" y="1047"/>
                </a:cxn>
                <a:cxn ang="0">
                  <a:pos x="235" y="1053"/>
                </a:cxn>
                <a:cxn ang="0">
                  <a:pos x="263" y="1057"/>
                </a:cxn>
                <a:cxn ang="0">
                  <a:pos x="293" y="1058"/>
                </a:cxn>
                <a:cxn ang="0">
                  <a:pos x="323" y="1059"/>
                </a:cxn>
                <a:cxn ang="0">
                  <a:pos x="354" y="1058"/>
                </a:cxn>
                <a:cxn ang="0">
                  <a:pos x="384" y="1056"/>
                </a:cxn>
                <a:cxn ang="0">
                  <a:pos x="413" y="1051"/>
                </a:cxn>
                <a:cxn ang="0">
                  <a:pos x="439" y="1046"/>
                </a:cxn>
                <a:cxn ang="0">
                  <a:pos x="464" y="1039"/>
                </a:cxn>
                <a:cxn ang="0">
                  <a:pos x="486" y="1032"/>
                </a:cxn>
                <a:cxn ang="0">
                  <a:pos x="503" y="1024"/>
                </a:cxn>
                <a:cxn ang="0">
                  <a:pos x="517" y="1015"/>
                </a:cxn>
                <a:cxn ang="0">
                  <a:pos x="551" y="894"/>
                </a:cxn>
                <a:cxn ang="0">
                  <a:pos x="628" y="528"/>
                </a:cxn>
                <a:cxn ang="0">
                  <a:pos x="449" y="528"/>
                </a:cxn>
                <a:cxn ang="0">
                  <a:pos x="449" y="0"/>
                </a:cxn>
                <a:cxn ang="0">
                  <a:pos x="183" y="0"/>
                </a:cxn>
              </a:cxnLst>
              <a:rect l="0" t="0" r="r" b="b"/>
              <a:pathLst>
                <a:path w="628" h="1059">
                  <a:moveTo>
                    <a:pt x="183" y="0"/>
                  </a:moveTo>
                  <a:lnTo>
                    <a:pt x="183" y="528"/>
                  </a:lnTo>
                  <a:lnTo>
                    <a:pt x="0" y="528"/>
                  </a:lnTo>
                  <a:lnTo>
                    <a:pt x="88" y="894"/>
                  </a:lnTo>
                  <a:lnTo>
                    <a:pt x="144" y="1004"/>
                  </a:lnTo>
                  <a:lnTo>
                    <a:pt x="152" y="1018"/>
                  </a:lnTo>
                  <a:lnTo>
                    <a:pt x="168" y="1029"/>
                  </a:lnTo>
                  <a:lnTo>
                    <a:pt x="188" y="1039"/>
                  </a:lnTo>
                  <a:lnTo>
                    <a:pt x="210" y="1047"/>
                  </a:lnTo>
                  <a:lnTo>
                    <a:pt x="235" y="1053"/>
                  </a:lnTo>
                  <a:lnTo>
                    <a:pt x="263" y="1057"/>
                  </a:lnTo>
                  <a:lnTo>
                    <a:pt x="293" y="1058"/>
                  </a:lnTo>
                  <a:lnTo>
                    <a:pt x="323" y="1059"/>
                  </a:lnTo>
                  <a:lnTo>
                    <a:pt x="354" y="1058"/>
                  </a:lnTo>
                  <a:lnTo>
                    <a:pt x="384" y="1056"/>
                  </a:lnTo>
                  <a:lnTo>
                    <a:pt x="413" y="1051"/>
                  </a:lnTo>
                  <a:lnTo>
                    <a:pt x="439" y="1046"/>
                  </a:lnTo>
                  <a:lnTo>
                    <a:pt x="464" y="1039"/>
                  </a:lnTo>
                  <a:lnTo>
                    <a:pt x="486" y="1032"/>
                  </a:lnTo>
                  <a:lnTo>
                    <a:pt x="503" y="1024"/>
                  </a:lnTo>
                  <a:lnTo>
                    <a:pt x="517" y="1015"/>
                  </a:lnTo>
                  <a:lnTo>
                    <a:pt x="551" y="894"/>
                  </a:lnTo>
                  <a:lnTo>
                    <a:pt x="628" y="528"/>
                  </a:lnTo>
                  <a:lnTo>
                    <a:pt x="449" y="528"/>
                  </a:lnTo>
                  <a:lnTo>
                    <a:pt x="449" y="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Rectangle 45"/>
            <p:cNvSpPr>
              <a:spLocks noChangeArrowheads="1"/>
            </p:cNvSpPr>
            <p:nvPr/>
          </p:nvSpPr>
          <p:spPr bwMode="auto">
            <a:xfrm>
              <a:off x="4905" y="1961"/>
              <a:ext cx="353" cy="371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Rectangle 46"/>
            <p:cNvSpPr>
              <a:spLocks noChangeArrowheads="1"/>
            </p:cNvSpPr>
            <p:nvPr/>
          </p:nvSpPr>
          <p:spPr bwMode="auto">
            <a:xfrm>
              <a:off x="4916" y="1972"/>
              <a:ext cx="328" cy="1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Rectangle 47"/>
            <p:cNvSpPr>
              <a:spLocks noChangeArrowheads="1"/>
            </p:cNvSpPr>
            <p:nvPr/>
          </p:nvSpPr>
          <p:spPr bwMode="auto">
            <a:xfrm>
              <a:off x="4919" y="2199"/>
              <a:ext cx="325" cy="1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/>
            <p:cNvSpPr>
              <a:spLocks/>
            </p:cNvSpPr>
            <p:nvPr/>
          </p:nvSpPr>
          <p:spPr bwMode="auto">
            <a:xfrm>
              <a:off x="4916" y="1972"/>
              <a:ext cx="328" cy="130"/>
            </a:xfrm>
            <a:custGeom>
              <a:avLst/>
              <a:gdLst/>
              <a:ahLst/>
              <a:cxnLst>
                <a:cxn ang="0">
                  <a:pos x="0" y="521"/>
                </a:cxn>
                <a:cxn ang="0">
                  <a:pos x="1312" y="0"/>
                </a:cxn>
                <a:cxn ang="0">
                  <a:pos x="0" y="521"/>
                </a:cxn>
              </a:cxnLst>
              <a:rect l="0" t="0" r="r" b="b"/>
              <a:pathLst>
                <a:path w="1312" h="521">
                  <a:moveTo>
                    <a:pt x="0" y="521"/>
                  </a:moveTo>
                  <a:lnTo>
                    <a:pt x="1312" y="0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/>
            </p:cNvSpPr>
            <p:nvPr/>
          </p:nvSpPr>
          <p:spPr bwMode="auto">
            <a:xfrm>
              <a:off x="4916" y="1972"/>
              <a:ext cx="328" cy="1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12" y="521"/>
                </a:cxn>
                <a:cxn ang="0">
                  <a:pos x="0" y="0"/>
                </a:cxn>
              </a:cxnLst>
              <a:rect l="0" t="0" r="r" b="b"/>
              <a:pathLst>
                <a:path w="1312" h="521">
                  <a:moveTo>
                    <a:pt x="0" y="0"/>
                  </a:moveTo>
                  <a:lnTo>
                    <a:pt x="1312" y="5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/>
            <p:cNvSpPr>
              <a:spLocks/>
            </p:cNvSpPr>
            <p:nvPr/>
          </p:nvSpPr>
          <p:spPr bwMode="auto">
            <a:xfrm>
              <a:off x="4919" y="2199"/>
              <a:ext cx="325" cy="122"/>
            </a:xfrm>
            <a:custGeom>
              <a:avLst/>
              <a:gdLst/>
              <a:ahLst/>
              <a:cxnLst>
                <a:cxn ang="0">
                  <a:pos x="0" y="487"/>
                </a:cxn>
                <a:cxn ang="0">
                  <a:pos x="1301" y="0"/>
                </a:cxn>
                <a:cxn ang="0">
                  <a:pos x="0" y="487"/>
                </a:cxn>
              </a:cxnLst>
              <a:rect l="0" t="0" r="r" b="b"/>
              <a:pathLst>
                <a:path w="1301" h="487">
                  <a:moveTo>
                    <a:pt x="0" y="487"/>
                  </a:moveTo>
                  <a:lnTo>
                    <a:pt x="1301" y="0"/>
                  </a:lnTo>
                  <a:lnTo>
                    <a:pt x="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Freeform 51"/>
            <p:cNvSpPr>
              <a:spLocks/>
            </p:cNvSpPr>
            <p:nvPr/>
          </p:nvSpPr>
          <p:spPr bwMode="auto">
            <a:xfrm>
              <a:off x="4919" y="2199"/>
              <a:ext cx="325" cy="1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1" y="487"/>
                </a:cxn>
                <a:cxn ang="0">
                  <a:pos x="0" y="0"/>
                </a:cxn>
              </a:cxnLst>
              <a:rect l="0" t="0" r="r" b="b"/>
              <a:pathLst>
                <a:path w="1301" h="487">
                  <a:moveTo>
                    <a:pt x="0" y="0"/>
                  </a:moveTo>
                  <a:lnTo>
                    <a:pt x="1301" y="4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Rectangle 52"/>
            <p:cNvSpPr>
              <a:spLocks noChangeArrowheads="1"/>
            </p:cNvSpPr>
            <p:nvPr/>
          </p:nvSpPr>
          <p:spPr bwMode="auto">
            <a:xfrm>
              <a:off x="4822" y="2102"/>
              <a:ext cx="436" cy="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Rectangle 53"/>
            <p:cNvSpPr>
              <a:spLocks noChangeArrowheads="1"/>
            </p:cNvSpPr>
            <p:nvPr/>
          </p:nvSpPr>
          <p:spPr bwMode="auto">
            <a:xfrm>
              <a:off x="4783" y="2109"/>
              <a:ext cx="36" cy="86"/>
            </a:xfrm>
            <a:prstGeom prst="rect">
              <a:avLst/>
            </a:prstGeom>
            <a:solidFill>
              <a:srgbClr val="4C4C4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Rectangle 54"/>
            <p:cNvSpPr>
              <a:spLocks noChangeArrowheads="1"/>
            </p:cNvSpPr>
            <p:nvPr/>
          </p:nvSpPr>
          <p:spPr bwMode="auto">
            <a:xfrm>
              <a:off x="4748" y="1957"/>
              <a:ext cx="142" cy="144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Freeform 55"/>
            <p:cNvSpPr>
              <a:spLocks/>
            </p:cNvSpPr>
            <p:nvPr/>
          </p:nvSpPr>
          <p:spPr bwMode="auto">
            <a:xfrm>
              <a:off x="4751" y="1847"/>
              <a:ext cx="141" cy="178"/>
            </a:xfrm>
            <a:custGeom>
              <a:avLst/>
              <a:gdLst/>
              <a:ahLst/>
              <a:cxnLst>
                <a:cxn ang="0">
                  <a:pos x="564" y="0"/>
                </a:cxn>
                <a:cxn ang="0">
                  <a:pos x="564" y="709"/>
                </a:cxn>
                <a:cxn ang="0">
                  <a:pos x="551" y="711"/>
                </a:cxn>
                <a:cxn ang="0">
                  <a:pos x="538" y="713"/>
                </a:cxn>
                <a:cxn ang="0">
                  <a:pos x="525" y="711"/>
                </a:cxn>
                <a:cxn ang="0">
                  <a:pos x="514" y="710"/>
                </a:cxn>
                <a:cxn ang="0">
                  <a:pos x="503" y="708"/>
                </a:cxn>
                <a:cxn ang="0">
                  <a:pos x="493" y="704"/>
                </a:cxn>
                <a:cxn ang="0">
                  <a:pos x="483" y="698"/>
                </a:cxn>
                <a:cxn ang="0">
                  <a:pos x="473" y="691"/>
                </a:cxn>
                <a:cxn ang="0">
                  <a:pos x="464" y="684"/>
                </a:cxn>
                <a:cxn ang="0">
                  <a:pos x="455" y="676"/>
                </a:cxn>
                <a:cxn ang="0">
                  <a:pos x="446" y="666"/>
                </a:cxn>
                <a:cxn ang="0">
                  <a:pos x="437" y="656"/>
                </a:cxn>
                <a:cxn ang="0">
                  <a:pos x="430" y="645"/>
                </a:cxn>
                <a:cxn ang="0">
                  <a:pos x="422" y="634"/>
                </a:cxn>
                <a:cxn ang="0">
                  <a:pos x="415" y="622"/>
                </a:cxn>
                <a:cxn ang="0">
                  <a:pos x="407" y="610"/>
                </a:cxn>
                <a:cxn ang="0">
                  <a:pos x="407" y="443"/>
                </a:cxn>
                <a:cxn ang="0">
                  <a:pos x="0" y="486"/>
                </a:cxn>
                <a:cxn ang="0">
                  <a:pos x="0" y="312"/>
                </a:cxn>
                <a:cxn ang="0">
                  <a:pos x="175" y="312"/>
                </a:cxn>
                <a:cxn ang="0">
                  <a:pos x="175" y="0"/>
                </a:cxn>
                <a:cxn ang="0">
                  <a:pos x="564" y="0"/>
                </a:cxn>
              </a:cxnLst>
              <a:rect l="0" t="0" r="r" b="b"/>
              <a:pathLst>
                <a:path w="564" h="713">
                  <a:moveTo>
                    <a:pt x="564" y="0"/>
                  </a:moveTo>
                  <a:lnTo>
                    <a:pt x="564" y="709"/>
                  </a:lnTo>
                  <a:lnTo>
                    <a:pt x="551" y="711"/>
                  </a:lnTo>
                  <a:lnTo>
                    <a:pt x="538" y="713"/>
                  </a:lnTo>
                  <a:lnTo>
                    <a:pt x="525" y="711"/>
                  </a:lnTo>
                  <a:lnTo>
                    <a:pt x="514" y="710"/>
                  </a:lnTo>
                  <a:lnTo>
                    <a:pt x="503" y="708"/>
                  </a:lnTo>
                  <a:lnTo>
                    <a:pt x="493" y="704"/>
                  </a:lnTo>
                  <a:lnTo>
                    <a:pt x="483" y="698"/>
                  </a:lnTo>
                  <a:lnTo>
                    <a:pt x="473" y="691"/>
                  </a:lnTo>
                  <a:lnTo>
                    <a:pt x="464" y="684"/>
                  </a:lnTo>
                  <a:lnTo>
                    <a:pt x="455" y="676"/>
                  </a:lnTo>
                  <a:lnTo>
                    <a:pt x="446" y="666"/>
                  </a:lnTo>
                  <a:lnTo>
                    <a:pt x="437" y="656"/>
                  </a:lnTo>
                  <a:lnTo>
                    <a:pt x="430" y="645"/>
                  </a:lnTo>
                  <a:lnTo>
                    <a:pt x="422" y="634"/>
                  </a:lnTo>
                  <a:lnTo>
                    <a:pt x="415" y="622"/>
                  </a:lnTo>
                  <a:lnTo>
                    <a:pt x="407" y="610"/>
                  </a:lnTo>
                  <a:lnTo>
                    <a:pt x="407" y="443"/>
                  </a:lnTo>
                  <a:lnTo>
                    <a:pt x="0" y="486"/>
                  </a:lnTo>
                  <a:lnTo>
                    <a:pt x="0" y="312"/>
                  </a:lnTo>
                  <a:lnTo>
                    <a:pt x="175" y="312"/>
                  </a:lnTo>
                  <a:lnTo>
                    <a:pt x="175" y="0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56"/>
            <p:cNvSpPr>
              <a:spLocks/>
            </p:cNvSpPr>
            <p:nvPr/>
          </p:nvSpPr>
          <p:spPr bwMode="auto">
            <a:xfrm>
              <a:off x="4794" y="1819"/>
              <a:ext cx="653" cy="499"/>
            </a:xfrm>
            <a:custGeom>
              <a:avLst/>
              <a:gdLst/>
              <a:ahLst/>
              <a:cxnLst>
                <a:cxn ang="0">
                  <a:pos x="477" y="0"/>
                </a:cxn>
                <a:cxn ang="0">
                  <a:pos x="506" y="28"/>
                </a:cxn>
                <a:cxn ang="0">
                  <a:pos x="530" y="65"/>
                </a:cxn>
                <a:cxn ang="0">
                  <a:pos x="555" y="107"/>
                </a:cxn>
                <a:cxn ang="0">
                  <a:pos x="588" y="149"/>
                </a:cxn>
                <a:cxn ang="0">
                  <a:pos x="633" y="190"/>
                </a:cxn>
                <a:cxn ang="0">
                  <a:pos x="699" y="225"/>
                </a:cxn>
                <a:cxn ang="0">
                  <a:pos x="789" y="250"/>
                </a:cxn>
                <a:cxn ang="0">
                  <a:pos x="911" y="262"/>
                </a:cxn>
                <a:cxn ang="0">
                  <a:pos x="2324" y="263"/>
                </a:cxn>
                <a:cxn ang="0">
                  <a:pos x="2360" y="270"/>
                </a:cxn>
                <a:cxn ang="0">
                  <a:pos x="2397" y="281"/>
                </a:cxn>
                <a:cxn ang="0">
                  <a:pos x="2432" y="297"/>
                </a:cxn>
                <a:cxn ang="0">
                  <a:pos x="2465" y="316"/>
                </a:cxn>
                <a:cxn ang="0">
                  <a:pos x="2495" y="339"/>
                </a:cxn>
                <a:cxn ang="0">
                  <a:pos x="2524" y="364"/>
                </a:cxn>
                <a:cxn ang="0">
                  <a:pos x="2549" y="390"/>
                </a:cxn>
                <a:cxn ang="0">
                  <a:pos x="2571" y="419"/>
                </a:cxn>
                <a:cxn ang="0">
                  <a:pos x="2589" y="449"/>
                </a:cxn>
                <a:cxn ang="0">
                  <a:pos x="2599" y="479"/>
                </a:cxn>
                <a:cxn ang="0">
                  <a:pos x="2605" y="510"/>
                </a:cxn>
                <a:cxn ang="0">
                  <a:pos x="2608" y="542"/>
                </a:cxn>
                <a:cxn ang="0">
                  <a:pos x="2608" y="575"/>
                </a:cxn>
                <a:cxn ang="0">
                  <a:pos x="2608" y="612"/>
                </a:cxn>
                <a:cxn ang="0">
                  <a:pos x="2607" y="649"/>
                </a:cxn>
                <a:cxn ang="0">
                  <a:pos x="2607" y="1995"/>
                </a:cxn>
                <a:cxn ang="0">
                  <a:pos x="2506" y="643"/>
                </a:cxn>
                <a:cxn ang="0">
                  <a:pos x="2495" y="563"/>
                </a:cxn>
                <a:cxn ang="0">
                  <a:pos x="2471" y="500"/>
                </a:cxn>
                <a:cxn ang="0">
                  <a:pos x="2437" y="453"/>
                </a:cxn>
                <a:cxn ang="0">
                  <a:pos x="2398" y="418"/>
                </a:cxn>
                <a:cxn ang="0">
                  <a:pos x="2360" y="395"/>
                </a:cxn>
                <a:cxn ang="0">
                  <a:pos x="2326" y="381"/>
                </a:cxn>
                <a:cxn ang="0">
                  <a:pos x="2304" y="374"/>
                </a:cxn>
                <a:cxn ang="0">
                  <a:pos x="2295" y="372"/>
                </a:cxn>
                <a:cxn ang="0">
                  <a:pos x="389" y="149"/>
                </a:cxn>
                <a:cxn ang="0">
                  <a:pos x="0" y="0"/>
                </a:cxn>
              </a:cxnLst>
              <a:rect l="0" t="0" r="r" b="b"/>
              <a:pathLst>
                <a:path w="2609" h="1995">
                  <a:moveTo>
                    <a:pt x="0" y="0"/>
                  </a:moveTo>
                  <a:lnTo>
                    <a:pt x="477" y="0"/>
                  </a:lnTo>
                  <a:lnTo>
                    <a:pt x="492" y="13"/>
                  </a:lnTo>
                  <a:lnTo>
                    <a:pt x="506" y="28"/>
                  </a:lnTo>
                  <a:lnTo>
                    <a:pt x="518" y="45"/>
                  </a:lnTo>
                  <a:lnTo>
                    <a:pt x="530" y="65"/>
                  </a:lnTo>
                  <a:lnTo>
                    <a:pt x="541" y="86"/>
                  </a:lnTo>
                  <a:lnTo>
                    <a:pt x="555" y="107"/>
                  </a:lnTo>
                  <a:lnTo>
                    <a:pt x="570" y="128"/>
                  </a:lnTo>
                  <a:lnTo>
                    <a:pt x="588" y="149"/>
                  </a:lnTo>
                  <a:lnTo>
                    <a:pt x="608" y="171"/>
                  </a:lnTo>
                  <a:lnTo>
                    <a:pt x="633" y="190"/>
                  </a:lnTo>
                  <a:lnTo>
                    <a:pt x="663" y="208"/>
                  </a:lnTo>
                  <a:lnTo>
                    <a:pt x="699" y="225"/>
                  </a:lnTo>
                  <a:lnTo>
                    <a:pt x="740" y="238"/>
                  </a:lnTo>
                  <a:lnTo>
                    <a:pt x="789" y="250"/>
                  </a:lnTo>
                  <a:lnTo>
                    <a:pt x="846" y="257"/>
                  </a:lnTo>
                  <a:lnTo>
                    <a:pt x="911" y="262"/>
                  </a:lnTo>
                  <a:lnTo>
                    <a:pt x="2305" y="262"/>
                  </a:lnTo>
                  <a:lnTo>
                    <a:pt x="2324" y="263"/>
                  </a:lnTo>
                  <a:lnTo>
                    <a:pt x="2343" y="266"/>
                  </a:lnTo>
                  <a:lnTo>
                    <a:pt x="2360" y="270"/>
                  </a:lnTo>
                  <a:lnTo>
                    <a:pt x="2379" y="275"/>
                  </a:lnTo>
                  <a:lnTo>
                    <a:pt x="2397" y="281"/>
                  </a:lnTo>
                  <a:lnTo>
                    <a:pt x="2414" y="289"/>
                  </a:lnTo>
                  <a:lnTo>
                    <a:pt x="2432" y="297"/>
                  </a:lnTo>
                  <a:lnTo>
                    <a:pt x="2448" y="306"/>
                  </a:lnTo>
                  <a:lnTo>
                    <a:pt x="2465" y="316"/>
                  </a:lnTo>
                  <a:lnTo>
                    <a:pt x="2480" y="327"/>
                  </a:lnTo>
                  <a:lnTo>
                    <a:pt x="2495" y="339"/>
                  </a:lnTo>
                  <a:lnTo>
                    <a:pt x="2510" y="351"/>
                  </a:lnTo>
                  <a:lnTo>
                    <a:pt x="2524" y="364"/>
                  </a:lnTo>
                  <a:lnTo>
                    <a:pt x="2536" y="376"/>
                  </a:lnTo>
                  <a:lnTo>
                    <a:pt x="2549" y="390"/>
                  </a:lnTo>
                  <a:lnTo>
                    <a:pt x="2561" y="405"/>
                  </a:lnTo>
                  <a:lnTo>
                    <a:pt x="2571" y="419"/>
                  </a:lnTo>
                  <a:lnTo>
                    <a:pt x="2582" y="434"/>
                  </a:lnTo>
                  <a:lnTo>
                    <a:pt x="2589" y="449"/>
                  </a:lnTo>
                  <a:lnTo>
                    <a:pt x="2595" y="464"/>
                  </a:lnTo>
                  <a:lnTo>
                    <a:pt x="2599" y="479"/>
                  </a:lnTo>
                  <a:lnTo>
                    <a:pt x="2603" y="495"/>
                  </a:lnTo>
                  <a:lnTo>
                    <a:pt x="2605" y="510"/>
                  </a:lnTo>
                  <a:lnTo>
                    <a:pt x="2608" y="527"/>
                  </a:lnTo>
                  <a:lnTo>
                    <a:pt x="2608" y="542"/>
                  </a:lnTo>
                  <a:lnTo>
                    <a:pt x="2609" y="559"/>
                  </a:lnTo>
                  <a:lnTo>
                    <a:pt x="2608" y="575"/>
                  </a:lnTo>
                  <a:lnTo>
                    <a:pt x="2608" y="593"/>
                  </a:lnTo>
                  <a:lnTo>
                    <a:pt x="2608" y="612"/>
                  </a:lnTo>
                  <a:lnTo>
                    <a:pt x="2607" y="631"/>
                  </a:lnTo>
                  <a:lnTo>
                    <a:pt x="2607" y="649"/>
                  </a:lnTo>
                  <a:lnTo>
                    <a:pt x="2607" y="671"/>
                  </a:lnTo>
                  <a:lnTo>
                    <a:pt x="2607" y="1995"/>
                  </a:lnTo>
                  <a:lnTo>
                    <a:pt x="2506" y="1979"/>
                  </a:lnTo>
                  <a:lnTo>
                    <a:pt x="2506" y="643"/>
                  </a:lnTo>
                  <a:lnTo>
                    <a:pt x="2502" y="601"/>
                  </a:lnTo>
                  <a:lnTo>
                    <a:pt x="2495" y="563"/>
                  </a:lnTo>
                  <a:lnTo>
                    <a:pt x="2485" y="529"/>
                  </a:lnTo>
                  <a:lnTo>
                    <a:pt x="2471" y="500"/>
                  </a:lnTo>
                  <a:lnTo>
                    <a:pt x="2455" y="474"/>
                  </a:lnTo>
                  <a:lnTo>
                    <a:pt x="2437" y="453"/>
                  </a:lnTo>
                  <a:lnTo>
                    <a:pt x="2418" y="434"/>
                  </a:lnTo>
                  <a:lnTo>
                    <a:pt x="2398" y="418"/>
                  </a:lnTo>
                  <a:lnTo>
                    <a:pt x="2379" y="405"/>
                  </a:lnTo>
                  <a:lnTo>
                    <a:pt x="2360" y="395"/>
                  </a:lnTo>
                  <a:lnTo>
                    <a:pt x="2343" y="386"/>
                  </a:lnTo>
                  <a:lnTo>
                    <a:pt x="2326" y="381"/>
                  </a:lnTo>
                  <a:lnTo>
                    <a:pt x="2314" y="376"/>
                  </a:lnTo>
                  <a:lnTo>
                    <a:pt x="2304" y="374"/>
                  </a:lnTo>
                  <a:lnTo>
                    <a:pt x="2296" y="372"/>
                  </a:lnTo>
                  <a:lnTo>
                    <a:pt x="2295" y="372"/>
                  </a:lnTo>
                  <a:lnTo>
                    <a:pt x="389" y="372"/>
                  </a:lnTo>
                  <a:lnTo>
                    <a:pt x="38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57"/>
            <p:cNvSpPr>
              <a:spLocks/>
            </p:cNvSpPr>
            <p:nvPr/>
          </p:nvSpPr>
          <p:spPr bwMode="auto">
            <a:xfrm>
              <a:off x="4597" y="2077"/>
              <a:ext cx="4" cy="7"/>
            </a:xfrm>
            <a:custGeom>
              <a:avLst/>
              <a:gdLst/>
              <a:ahLst/>
              <a:cxnLst>
                <a:cxn ang="0">
                  <a:pos x="15" y="27"/>
                </a:cxn>
                <a:cxn ang="0">
                  <a:pos x="13" y="26"/>
                </a:cxn>
                <a:cxn ang="0">
                  <a:pos x="12" y="25"/>
                </a:cxn>
                <a:cxn ang="0">
                  <a:pos x="11" y="21"/>
                </a:cxn>
                <a:cxn ang="0">
                  <a:pos x="10" y="18"/>
                </a:cxn>
                <a:cxn ang="0">
                  <a:pos x="7" y="15"/>
                </a:cxn>
                <a:cxn ang="0">
                  <a:pos x="6" y="11"/>
                </a:cxn>
                <a:cxn ang="0">
                  <a:pos x="3" y="7"/>
                </a:cxn>
                <a:cxn ang="0">
                  <a:pos x="2" y="5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5"/>
                </a:cxn>
                <a:cxn ang="0">
                  <a:pos x="5" y="10"/>
                </a:cxn>
                <a:cxn ang="0">
                  <a:pos x="8" y="17"/>
                </a:cxn>
                <a:cxn ang="0">
                  <a:pos x="15" y="27"/>
                </a:cxn>
              </a:cxnLst>
              <a:rect l="0" t="0" r="r" b="b"/>
              <a:pathLst>
                <a:path w="15" h="27">
                  <a:moveTo>
                    <a:pt x="15" y="27"/>
                  </a:moveTo>
                  <a:lnTo>
                    <a:pt x="13" y="26"/>
                  </a:lnTo>
                  <a:lnTo>
                    <a:pt x="12" y="25"/>
                  </a:lnTo>
                  <a:lnTo>
                    <a:pt x="11" y="21"/>
                  </a:lnTo>
                  <a:lnTo>
                    <a:pt x="10" y="18"/>
                  </a:lnTo>
                  <a:lnTo>
                    <a:pt x="7" y="15"/>
                  </a:lnTo>
                  <a:lnTo>
                    <a:pt x="6" y="11"/>
                  </a:lnTo>
                  <a:lnTo>
                    <a:pt x="3" y="7"/>
                  </a:lnTo>
                  <a:lnTo>
                    <a:pt x="2" y="5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5"/>
                  </a:lnTo>
                  <a:lnTo>
                    <a:pt x="5" y="10"/>
                  </a:lnTo>
                  <a:lnTo>
                    <a:pt x="8" y="17"/>
                  </a:lnTo>
                  <a:lnTo>
                    <a:pt x="15" y="2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58"/>
            <p:cNvSpPr>
              <a:spLocks/>
            </p:cNvSpPr>
            <p:nvPr/>
          </p:nvSpPr>
          <p:spPr bwMode="auto">
            <a:xfrm>
              <a:off x="4601" y="2084"/>
              <a:ext cx="79" cy="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23"/>
                </a:cxn>
                <a:cxn ang="0">
                  <a:pos x="34" y="43"/>
                </a:cxn>
                <a:cxn ang="0">
                  <a:pos x="56" y="59"/>
                </a:cxn>
                <a:cxn ang="0">
                  <a:pos x="80" y="72"/>
                </a:cxn>
                <a:cxn ang="0">
                  <a:pos x="105" y="82"/>
                </a:cxn>
                <a:cxn ang="0">
                  <a:pos x="132" y="89"/>
                </a:cxn>
                <a:cxn ang="0">
                  <a:pos x="158" y="94"/>
                </a:cxn>
                <a:cxn ang="0">
                  <a:pos x="186" y="98"/>
                </a:cxn>
                <a:cxn ang="0">
                  <a:pos x="211" y="99"/>
                </a:cxn>
                <a:cxn ang="0">
                  <a:pos x="235" y="99"/>
                </a:cxn>
                <a:cxn ang="0">
                  <a:pos x="257" y="99"/>
                </a:cxn>
                <a:cxn ang="0">
                  <a:pos x="276" y="98"/>
                </a:cxn>
                <a:cxn ang="0">
                  <a:pos x="293" y="97"/>
                </a:cxn>
                <a:cxn ang="0">
                  <a:pos x="305" y="95"/>
                </a:cxn>
                <a:cxn ang="0">
                  <a:pos x="313" y="94"/>
                </a:cxn>
                <a:cxn ang="0">
                  <a:pos x="316" y="94"/>
                </a:cxn>
              </a:cxnLst>
              <a:rect l="0" t="0" r="r" b="b"/>
              <a:pathLst>
                <a:path w="316" h="99">
                  <a:moveTo>
                    <a:pt x="0" y="0"/>
                  </a:moveTo>
                  <a:lnTo>
                    <a:pt x="15" y="23"/>
                  </a:lnTo>
                  <a:lnTo>
                    <a:pt x="34" y="43"/>
                  </a:lnTo>
                  <a:lnTo>
                    <a:pt x="56" y="59"/>
                  </a:lnTo>
                  <a:lnTo>
                    <a:pt x="80" y="72"/>
                  </a:lnTo>
                  <a:lnTo>
                    <a:pt x="105" y="82"/>
                  </a:lnTo>
                  <a:lnTo>
                    <a:pt x="132" y="89"/>
                  </a:lnTo>
                  <a:lnTo>
                    <a:pt x="158" y="94"/>
                  </a:lnTo>
                  <a:lnTo>
                    <a:pt x="186" y="98"/>
                  </a:lnTo>
                  <a:lnTo>
                    <a:pt x="211" y="99"/>
                  </a:lnTo>
                  <a:lnTo>
                    <a:pt x="235" y="99"/>
                  </a:lnTo>
                  <a:lnTo>
                    <a:pt x="257" y="99"/>
                  </a:lnTo>
                  <a:lnTo>
                    <a:pt x="276" y="98"/>
                  </a:lnTo>
                  <a:lnTo>
                    <a:pt x="293" y="97"/>
                  </a:lnTo>
                  <a:lnTo>
                    <a:pt x="305" y="95"/>
                  </a:lnTo>
                  <a:lnTo>
                    <a:pt x="313" y="94"/>
                  </a:lnTo>
                  <a:lnTo>
                    <a:pt x="316" y="9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59"/>
            <p:cNvSpPr>
              <a:spLocks/>
            </p:cNvSpPr>
            <p:nvPr/>
          </p:nvSpPr>
          <p:spPr bwMode="auto">
            <a:xfrm>
              <a:off x="4599" y="2083"/>
              <a:ext cx="4" cy="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7" y="0"/>
                </a:cxn>
                <a:cxn ang="0">
                  <a:pos x="0" y="10"/>
                </a:cxn>
              </a:cxnLst>
              <a:rect l="0" t="0" r="r" b="b"/>
              <a:pathLst>
                <a:path w="17" h="10">
                  <a:moveTo>
                    <a:pt x="0" y="10"/>
                  </a:moveTo>
                  <a:lnTo>
                    <a:pt x="1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60"/>
            <p:cNvSpPr>
              <a:spLocks/>
            </p:cNvSpPr>
            <p:nvPr/>
          </p:nvSpPr>
          <p:spPr bwMode="auto">
            <a:xfrm>
              <a:off x="4680" y="2105"/>
              <a:ext cx="1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0"/>
                </a:cxn>
                <a:cxn ang="0">
                  <a:pos x="0" y="0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61"/>
            <p:cNvSpPr>
              <a:spLocks/>
            </p:cNvSpPr>
            <p:nvPr/>
          </p:nvSpPr>
          <p:spPr bwMode="auto">
            <a:xfrm>
              <a:off x="4680" y="2107"/>
              <a:ext cx="24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7" y="1"/>
                </a:cxn>
                <a:cxn ang="0">
                  <a:pos x="12" y="1"/>
                </a:cxn>
                <a:cxn ang="0">
                  <a:pos x="18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41" y="0"/>
                </a:cxn>
                <a:cxn ang="0">
                  <a:pos x="49" y="0"/>
                </a:cxn>
                <a:cxn ang="0">
                  <a:pos x="57" y="0"/>
                </a:cxn>
                <a:cxn ang="0">
                  <a:pos x="66" y="1"/>
                </a:cxn>
                <a:cxn ang="0">
                  <a:pos x="73" y="1"/>
                </a:cxn>
                <a:cxn ang="0">
                  <a:pos x="80" y="2"/>
                </a:cxn>
                <a:cxn ang="0">
                  <a:pos x="87" y="3"/>
                </a:cxn>
                <a:cxn ang="0">
                  <a:pos x="92" y="5"/>
                </a:cxn>
                <a:cxn ang="0">
                  <a:pos x="97" y="7"/>
                </a:cxn>
              </a:cxnLst>
              <a:rect l="0" t="0" r="r" b="b"/>
              <a:pathLst>
                <a:path w="97" h="7">
                  <a:moveTo>
                    <a:pt x="0" y="2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7" y="1"/>
                  </a:lnTo>
                  <a:lnTo>
                    <a:pt x="12" y="1"/>
                  </a:lnTo>
                  <a:lnTo>
                    <a:pt x="18" y="1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6" y="1"/>
                  </a:lnTo>
                  <a:lnTo>
                    <a:pt x="73" y="1"/>
                  </a:lnTo>
                  <a:lnTo>
                    <a:pt x="80" y="2"/>
                  </a:lnTo>
                  <a:lnTo>
                    <a:pt x="87" y="3"/>
                  </a:lnTo>
                  <a:lnTo>
                    <a:pt x="92" y="5"/>
                  </a:lnTo>
                  <a:lnTo>
                    <a:pt x="97" y="7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62"/>
            <p:cNvSpPr>
              <a:spLocks/>
            </p:cNvSpPr>
            <p:nvPr/>
          </p:nvSpPr>
          <p:spPr bwMode="auto">
            <a:xfrm>
              <a:off x="4680" y="2105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0" y="20"/>
                </a:cxn>
              </a:cxnLst>
              <a:rect l="0" t="0" r="r" b="b"/>
              <a:pathLst>
                <a:path h="20">
                  <a:moveTo>
                    <a:pt x="0" y="20"/>
                  </a:move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63"/>
            <p:cNvSpPr>
              <a:spLocks/>
            </p:cNvSpPr>
            <p:nvPr/>
          </p:nvSpPr>
          <p:spPr bwMode="auto">
            <a:xfrm>
              <a:off x="4703" y="2107"/>
              <a:ext cx="3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8"/>
                </a:cxn>
                <a:cxn ang="0">
                  <a:pos x="10" y="0"/>
                </a:cxn>
              </a:cxnLst>
              <a:rect l="0" t="0" r="r" b="b"/>
              <a:pathLst>
                <a:path w="10" h="18">
                  <a:moveTo>
                    <a:pt x="10" y="0"/>
                  </a:moveTo>
                  <a:lnTo>
                    <a:pt x="0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Freeform 64"/>
            <p:cNvSpPr>
              <a:spLocks/>
            </p:cNvSpPr>
            <p:nvPr/>
          </p:nvSpPr>
          <p:spPr bwMode="auto">
            <a:xfrm>
              <a:off x="4704" y="2109"/>
              <a:ext cx="32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5"/>
                </a:cxn>
                <a:cxn ang="0">
                  <a:pos x="20" y="11"/>
                </a:cxn>
                <a:cxn ang="0">
                  <a:pos x="29" y="16"/>
                </a:cxn>
                <a:cxn ang="0">
                  <a:pos x="38" y="21"/>
                </a:cxn>
                <a:cxn ang="0">
                  <a:pos x="45" y="25"/>
                </a:cxn>
                <a:cxn ang="0">
                  <a:pos x="53" y="30"/>
                </a:cxn>
                <a:cxn ang="0">
                  <a:pos x="61" y="34"/>
                </a:cxn>
                <a:cxn ang="0">
                  <a:pos x="67" y="38"/>
                </a:cxn>
                <a:cxn ang="0">
                  <a:pos x="73" y="42"/>
                </a:cxn>
                <a:cxn ang="0">
                  <a:pos x="81" y="45"/>
                </a:cxn>
                <a:cxn ang="0">
                  <a:pos x="87" y="48"/>
                </a:cxn>
                <a:cxn ang="0">
                  <a:pos x="95" y="52"/>
                </a:cxn>
                <a:cxn ang="0">
                  <a:pos x="101" y="55"/>
                </a:cxn>
                <a:cxn ang="0">
                  <a:pos x="110" y="59"/>
                </a:cxn>
                <a:cxn ang="0">
                  <a:pos x="117" y="63"/>
                </a:cxn>
                <a:cxn ang="0">
                  <a:pos x="127" y="68"/>
                </a:cxn>
              </a:cxnLst>
              <a:rect l="0" t="0" r="r" b="b"/>
              <a:pathLst>
                <a:path w="127" h="68">
                  <a:moveTo>
                    <a:pt x="0" y="0"/>
                  </a:moveTo>
                  <a:lnTo>
                    <a:pt x="10" y="5"/>
                  </a:lnTo>
                  <a:lnTo>
                    <a:pt x="20" y="11"/>
                  </a:lnTo>
                  <a:lnTo>
                    <a:pt x="29" y="16"/>
                  </a:lnTo>
                  <a:lnTo>
                    <a:pt x="38" y="21"/>
                  </a:lnTo>
                  <a:lnTo>
                    <a:pt x="45" y="25"/>
                  </a:lnTo>
                  <a:lnTo>
                    <a:pt x="53" y="30"/>
                  </a:lnTo>
                  <a:lnTo>
                    <a:pt x="61" y="34"/>
                  </a:lnTo>
                  <a:lnTo>
                    <a:pt x="67" y="38"/>
                  </a:lnTo>
                  <a:lnTo>
                    <a:pt x="73" y="42"/>
                  </a:lnTo>
                  <a:lnTo>
                    <a:pt x="81" y="45"/>
                  </a:lnTo>
                  <a:lnTo>
                    <a:pt x="87" y="48"/>
                  </a:lnTo>
                  <a:lnTo>
                    <a:pt x="95" y="52"/>
                  </a:lnTo>
                  <a:lnTo>
                    <a:pt x="101" y="55"/>
                  </a:lnTo>
                  <a:lnTo>
                    <a:pt x="110" y="59"/>
                  </a:lnTo>
                  <a:lnTo>
                    <a:pt x="117" y="63"/>
                  </a:lnTo>
                  <a:lnTo>
                    <a:pt x="127" y="68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Freeform 65"/>
            <p:cNvSpPr>
              <a:spLocks/>
            </p:cNvSpPr>
            <p:nvPr/>
          </p:nvSpPr>
          <p:spPr bwMode="auto">
            <a:xfrm>
              <a:off x="4703" y="2107"/>
              <a:ext cx="3" cy="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0"/>
                </a:cxn>
                <a:cxn ang="0">
                  <a:pos x="0" y="18"/>
                </a:cxn>
              </a:cxnLst>
              <a:rect l="0" t="0" r="r" b="b"/>
              <a:pathLst>
                <a:path w="10" h="18">
                  <a:moveTo>
                    <a:pt x="0" y="18"/>
                  </a:moveTo>
                  <a:lnTo>
                    <a:pt x="1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4" name="Freeform 66"/>
            <p:cNvSpPr>
              <a:spLocks/>
            </p:cNvSpPr>
            <p:nvPr/>
          </p:nvSpPr>
          <p:spPr bwMode="auto">
            <a:xfrm>
              <a:off x="4735" y="2123"/>
              <a:ext cx="2" cy="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0"/>
                </a:cxn>
                <a:cxn ang="0">
                  <a:pos x="8" y="0"/>
                </a:cxn>
              </a:cxnLst>
              <a:rect l="0" t="0" r="r" b="b"/>
              <a:pathLst>
                <a:path w="8" h="20">
                  <a:moveTo>
                    <a:pt x="8" y="0"/>
                  </a:move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5" name="Freeform 67"/>
            <p:cNvSpPr>
              <a:spLocks/>
            </p:cNvSpPr>
            <p:nvPr/>
          </p:nvSpPr>
          <p:spPr bwMode="auto">
            <a:xfrm>
              <a:off x="4694" y="2073"/>
              <a:ext cx="53" cy="17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13" y="60"/>
                </a:cxn>
                <a:cxn ang="0">
                  <a:pos x="26" y="64"/>
                </a:cxn>
                <a:cxn ang="0">
                  <a:pos x="41" y="67"/>
                </a:cxn>
                <a:cxn ang="0">
                  <a:pos x="58" y="68"/>
                </a:cxn>
                <a:cxn ang="0">
                  <a:pos x="73" y="68"/>
                </a:cxn>
                <a:cxn ang="0">
                  <a:pos x="89" y="68"/>
                </a:cxn>
                <a:cxn ang="0">
                  <a:pos x="106" y="65"/>
                </a:cxn>
                <a:cxn ang="0">
                  <a:pos x="122" y="62"/>
                </a:cxn>
                <a:cxn ang="0">
                  <a:pos x="137" y="58"/>
                </a:cxn>
                <a:cxn ang="0">
                  <a:pos x="151" y="52"/>
                </a:cxn>
                <a:cxn ang="0">
                  <a:pos x="165" y="45"/>
                </a:cxn>
                <a:cxn ang="0">
                  <a:pos x="177" y="38"/>
                </a:cxn>
                <a:cxn ang="0">
                  <a:pos x="189" y="30"/>
                </a:cxn>
                <a:cxn ang="0">
                  <a:pos x="197" y="20"/>
                </a:cxn>
                <a:cxn ang="0">
                  <a:pos x="205" y="10"/>
                </a:cxn>
                <a:cxn ang="0">
                  <a:pos x="211" y="0"/>
                </a:cxn>
              </a:cxnLst>
              <a:rect l="0" t="0" r="r" b="b"/>
              <a:pathLst>
                <a:path w="211" h="68">
                  <a:moveTo>
                    <a:pt x="0" y="55"/>
                  </a:moveTo>
                  <a:lnTo>
                    <a:pt x="13" y="60"/>
                  </a:lnTo>
                  <a:lnTo>
                    <a:pt x="26" y="64"/>
                  </a:lnTo>
                  <a:lnTo>
                    <a:pt x="41" y="67"/>
                  </a:lnTo>
                  <a:lnTo>
                    <a:pt x="58" y="68"/>
                  </a:lnTo>
                  <a:lnTo>
                    <a:pt x="73" y="68"/>
                  </a:lnTo>
                  <a:lnTo>
                    <a:pt x="89" y="68"/>
                  </a:lnTo>
                  <a:lnTo>
                    <a:pt x="106" y="65"/>
                  </a:lnTo>
                  <a:lnTo>
                    <a:pt x="122" y="62"/>
                  </a:lnTo>
                  <a:lnTo>
                    <a:pt x="137" y="58"/>
                  </a:lnTo>
                  <a:lnTo>
                    <a:pt x="151" y="52"/>
                  </a:lnTo>
                  <a:lnTo>
                    <a:pt x="165" y="45"/>
                  </a:lnTo>
                  <a:lnTo>
                    <a:pt x="177" y="38"/>
                  </a:lnTo>
                  <a:lnTo>
                    <a:pt x="189" y="30"/>
                  </a:lnTo>
                  <a:lnTo>
                    <a:pt x="197" y="20"/>
                  </a:lnTo>
                  <a:lnTo>
                    <a:pt x="205" y="10"/>
                  </a:lnTo>
                  <a:lnTo>
                    <a:pt x="211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Freeform 68"/>
            <p:cNvSpPr>
              <a:spLocks/>
            </p:cNvSpPr>
            <p:nvPr/>
          </p:nvSpPr>
          <p:spPr bwMode="auto">
            <a:xfrm>
              <a:off x="4693" y="2084"/>
              <a:ext cx="2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8" y="0"/>
                </a:cxn>
                <a:cxn ang="0">
                  <a:pos x="0" y="20"/>
                </a:cxn>
              </a:cxnLst>
              <a:rect l="0" t="0" r="r" b="b"/>
              <a:pathLst>
                <a:path w="8" h="20">
                  <a:moveTo>
                    <a:pt x="0" y="20"/>
                  </a:moveTo>
                  <a:lnTo>
                    <a:pt x="8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7" name="Freeform 69"/>
            <p:cNvSpPr>
              <a:spLocks/>
            </p:cNvSpPr>
            <p:nvPr/>
          </p:nvSpPr>
          <p:spPr bwMode="auto">
            <a:xfrm>
              <a:off x="4745" y="2072"/>
              <a:ext cx="5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7"/>
                </a:cxn>
                <a:cxn ang="0">
                  <a:pos x="0" y="0"/>
                </a:cxn>
              </a:cxnLst>
              <a:rect l="0" t="0" r="r" b="b"/>
              <a:pathLst>
                <a:path w="20" h="7">
                  <a:moveTo>
                    <a:pt x="0" y="0"/>
                  </a:moveTo>
                  <a:lnTo>
                    <a:pt x="2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8" name="Freeform 70"/>
            <p:cNvSpPr>
              <a:spLocks/>
            </p:cNvSpPr>
            <p:nvPr/>
          </p:nvSpPr>
          <p:spPr bwMode="auto">
            <a:xfrm>
              <a:off x="5148" y="2102"/>
              <a:ext cx="1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7"/>
                </a:cxn>
                <a:cxn ang="0">
                  <a:pos x="0" y="0"/>
                </a:cxn>
              </a:cxnLst>
              <a:rect l="0" t="0" r="r" b="b"/>
              <a:pathLst>
                <a:path h="387">
                  <a:moveTo>
                    <a:pt x="0" y="0"/>
                  </a:moveTo>
                  <a:lnTo>
                    <a:pt x="0" y="3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Freeform 71"/>
            <p:cNvSpPr>
              <a:spLocks/>
            </p:cNvSpPr>
            <p:nvPr/>
          </p:nvSpPr>
          <p:spPr bwMode="auto">
            <a:xfrm>
              <a:off x="4789" y="2376"/>
              <a:ext cx="133" cy="319"/>
            </a:xfrm>
            <a:custGeom>
              <a:avLst/>
              <a:gdLst/>
              <a:ahLst/>
              <a:cxnLst>
                <a:cxn ang="0">
                  <a:pos x="534" y="0"/>
                </a:cxn>
                <a:cxn ang="0">
                  <a:pos x="0" y="0"/>
                </a:cxn>
                <a:cxn ang="0">
                  <a:pos x="0" y="1275"/>
                </a:cxn>
                <a:cxn ang="0">
                  <a:pos x="412" y="1275"/>
                </a:cxn>
                <a:cxn ang="0">
                  <a:pos x="420" y="1271"/>
                </a:cxn>
                <a:cxn ang="0">
                  <a:pos x="429" y="1270"/>
                </a:cxn>
                <a:cxn ang="0">
                  <a:pos x="439" y="1268"/>
                </a:cxn>
                <a:cxn ang="0">
                  <a:pos x="448" y="1267"/>
                </a:cxn>
                <a:cxn ang="0">
                  <a:pos x="458" y="1266"/>
                </a:cxn>
                <a:cxn ang="0">
                  <a:pos x="468" y="1265"/>
                </a:cxn>
                <a:cxn ang="0">
                  <a:pos x="478" y="1261"/>
                </a:cxn>
                <a:cxn ang="0">
                  <a:pos x="488" y="1255"/>
                </a:cxn>
                <a:cxn ang="0">
                  <a:pos x="497" y="1247"/>
                </a:cxn>
                <a:cxn ang="0">
                  <a:pos x="505" y="1236"/>
                </a:cxn>
                <a:cxn ang="0">
                  <a:pos x="513" y="1221"/>
                </a:cxn>
                <a:cxn ang="0">
                  <a:pos x="519" y="1202"/>
                </a:cxn>
                <a:cxn ang="0">
                  <a:pos x="526" y="1178"/>
                </a:cxn>
                <a:cxn ang="0">
                  <a:pos x="529" y="1149"/>
                </a:cxn>
                <a:cxn ang="0">
                  <a:pos x="532" y="1116"/>
                </a:cxn>
                <a:cxn ang="0">
                  <a:pos x="534" y="1075"/>
                </a:cxn>
                <a:cxn ang="0">
                  <a:pos x="534" y="0"/>
                </a:cxn>
              </a:cxnLst>
              <a:rect l="0" t="0" r="r" b="b"/>
              <a:pathLst>
                <a:path w="534" h="1275">
                  <a:moveTo>
                    <a:pt x="534" y="0"/>
                  </a:moveTo>
                  <a:lnTo>
                    <a:pt x="0" y="0"/>
                  </a:lnTo>
                  <a:lnTo>
                    <a:pt x="0" y="1275"/>
                  </a:lnTo>
                  <a:lnTo>
                    <a:pt x="412" y="1275"/>
                  </a:lnTo>
                  <a:lnTo>
                    <a:pt x="420" y="1271"/>
                  </a:lnTo>
                  <a:lnTo>
                    <a:pt x="429" y="1270"/>
                  </a:lnTo>
                  <a:lnTo>
                    <a:pt x="439" y="1268"/>
                  </a:lnTo>
                  <a:lnTo>
                    <a:pt x="448" y="1267"/>
                  </a:lnTo>
                  <a:lnTo>
                    <a:pt x="458" y="1266"/>
                  </a:lnTo>
                  <a:lnTo>
                    <a:pt x="468" y="1265"/>
                  </a:lnTo>
                  <a:lnTo>
                    <a:pt x="478" y="1261"/>
                  </a:lnTo>
                  <a:lnTo>
                    <a:pt x="488" y="1255"/>
                  </a:lnTo>
                  <a:lnTo>
                    <a:pt x="497" y="1247"/>
                  </a:lnTo>
                  <a:lnTo>
                    <a:pt x="505" y="1236"/>
                  </a:lnTo>
                  <a:lnTo>
                    <a:pt x="513" y="1221"/>
                  </a:lnTo>
                  <a:lnTo>
                    <a:pt x="519" y="1202"/>
                  </a:lnTo>
                  <a:lnTo>
                    <a:pt x="526" y="1178"/>
                  </a:lnTo>
                  <a:lnTo>
                    <a:pt x="529" y="1149"/>
                  </a:lnTo>
                  <a:lnTo>
                    <a:pt x="532" y="1116"/>
                  </a:lnTo>
                  <a:lnTo>
                    <a:pt x="534" y="1075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0" name="Freeform 72"/>
            <p:cNvSpPr>
              <a:spLocks/>
            </p:cNvSpPr>
            <p:nvPr/>
          </p:nvSpPr>
          <p:spPr bwMode="auto">
            <a:xfrm>
              <a:off x="4555" y="2184"/>
              <a:ext cx="27" cy="148"/>
            </a:xfrm>
            <a:custGeom>
              <a:avLst/>
              <a:gdLst/>
              <a:ahLst/>
              <a:cxnLst>
                <a:cxn ang="0">
                  <a:pos x="49" y="5"/>
                </a:cxn>
                <a:cxn ang="0">
                  <a:pos x="0" y="56"/>
                </a:cxn>
                <a:cxn ang="0">
                  <a:pos x="0" y="537"/>
                </a:cxn>
                <a:cxn ang="0">
                  <a:pos x="56" y="592"/>
                </a:cxn>
                <a:cxn ang="0">
                  <a:pos x="106" y="592"/>
                </a:cxn>
                <a:cxn ang="0">
                  <a:pos x="106" y="0"/>
                </a:cxn>
                <a:cxn ang="0">
                  <a:pos x="49" y="5"/>
                </a:cxn>
              </a:cxnLst>
              <a:rect l="0" t="0" r="r" b="b"/>
              <a:pathLst>
                <a:path w="106" h="592">
                  <a:moveTo>
                    <a:pt x="49" y="5"/>
                  </a:moveTo>
                  <a:lnTo>
                    <a:pt x="0" y="56"/>
                  </a:lnTo>
                  <a:lnTo>
                    <a:pt x="0" y="537"/>
                  </a:lnTo>
                  <a:lnTo>
                    <a:pt x="56" y="592"/>
                  </a:lnTo>
                  <a:lnTo>
                    <a:pt x="106" y="592"/>
                  </a:lnTo>
                  <a:lnTo>
                    <a:pt x="106" y="0"/>
                  </a:lnTo>
                  <a:lnTo>
                    <a:pt x="49" y="5"/>
                  </a:lnTo>
                  <a:close/>
                </a:path>
              </a:pathLst>
            </a:custGeom>
            <a:solidFill>
              <a:srgbClr val="4C4C4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1" name="Freeform 73"/>
            <p:cNvSpPr>
              <a:spLocks/>
            </p:cNvSpPr>
            <p:nvPr/>
          </p:nvSpPr>
          <p:spPr bwMode="auto">
            <a:xfrm>
              <a:off x="4483" y="2342"/>
              <a:ext cx="282" cy="372"/>
            </a:xfrm>
            <a:custGeom>
              <a:avLst/>
              <a:gdLst/>
              <a:ahLst/>
              <a:cxnLst>
                <a:cxn ang="0">
                  <a:pos x="0" y="1488"/>
                </a:cxn>
                <a:cxn ang="0">
                  <a:pos x="0" y="1389"/>
                </a:cxn>
                <a:cxn ang="0">
                  <a:pos x="846" y="1389"/>
                </a:cxn>
                <a:cxn ang="0">
                  <a:pos x="854" y="1389"/>
                </a:cxn>
                <a:cxn ang="0">
                  <a:pos x="861" y="1389"/>
                </a:cxn>
                <a:cxn ang="0">
                  <a:pos x="870" y="1388"/>
                </a:cxn>
                <a:cxn ang="0">
                  <a:pos x="879" y="1388"/>
                </a:cxn>
                <a:cxn ang="0">
                  <a:pos x="887" y="1386"/>
                </a:cxn>
                <a:cxn ang="0">
                  <a:pos x="898" y="1383"/>
                </a:cxn>
                <a:cxn ang="0">
                  <a:pos x="908" y="1379"/>
                </a:cxn>
                <a:cxn ang="0">
                  <a:pos x="918" y="1373"/>
                </a:cxn>
                <a:cxn ang="0">
                  <a:pos x="928" y="1366"/>
                </a:cxn>
                <a:cxn ang="0">
                  <a:pos x="938" y="1356"/>
                </a:cxn>
                <a:cxn ang="0">
                  <a:pos x="948" y="1343"/>
                </a:cxn>
                <a:cxn ang="0">
                  <a:pos x="959" y="1328"/>
                </a:cxn>
                <a:cxn ang="0">
                  <a:pos x="969" y="1309"/>
                </a:cxn>
                <a:cxn ang="0">
                  <a:pos x="981" y="1287"/>
                </a:cxn>
                <a:cxn ang="0">
                  <a:pos x="991" y="1262"/>
                </a:cxn>
                <a:cxn ang="0">
                  <a:pos x="1002" y="1233"/>
                </a:cxn>
                <a:cxn ang="0">
                  <a:pos x="998" y="0"/>
                </a:cxn>
                <a:cxn ang="0">
                  <a:pos x="1126" y="74"/>
                </a:cxn>
                <a:cxn ang="0">
                  <a:pos x="1129" y="1288"/>
                </a:cxn>
                <a:cxn ang="0">
                  <a:pos x="1115" y="1319"/>
                </a:cxn>
                <a:cxn ang="0">
                  <a:pos x="1102" y="1347"/>
                </a:cxn>
                <a:cxn ang="0">
                  <a:pos x="1090" y="1371"/>
                </a:cxn>
                <a:cxn ang="0">
                  <a:pos x="1077" y="1392"/>
                </a:cxn>
                <a:cxn ang="0">
                  <a:pos x="1066" y="1409"/>
                </a:cxn>
                <a:cxn ang="0">
                  <a:pos x="1053" y="1424"/>
                </a:cxn>
                <a:cxn ang="0">
                  <a:pos x="1041" y="1437"/>
                </a:cxn>
                <a:cxn ang="0">
                  <a:pos x="1028" y="1448"/>
                </a:cxn>
                <a:cxn ang="0">
                  <a:pos x="1014" y="1457"/>
                </a:cxn>
                <a:cxn ang="0">
                  <a:pos x="999" y="1463"/>
                </a:cxn>
                <a:cxn ang="0">
                  <a:pos x="984" y="1470"/>
                </a:cxn>
                <a:cxn ang="0">
                  <a:pos x="968" y="1475"/>
                </a:cxn>
                <a:cxn ang="0">
                  <a:pos x="950" y="1478"/>
                </a:cxn>
                <a:cxn ang="0">
                  <a:pos x="931" y="1481"/>
                </a:cxn>
                <a:cxn ang="0">
                  <a:pos x="911" y="1485"/>
                </a:cxn>
                <a:cxn ang="0">
                  <a:pos x="890" y="1488"/>
                </a:cxn>
                <a:cxn ang="0">
                  <a:pos x="0" y="1488"/>
                </a:cxn>
              </a:cxnLst>
              <a:rect l="0" t="0" r="r" b="b"/>
              <a:pathLst>
                <a:path w="1129" h="1488">
                  <a:moveTo>
                    <a:pt x="0" y="1488"/>
                  </a:moveTo>
                  <a:lnTo>
                    <a:pt x="0" y="1389"/>
                  </a:lnTo>
                  <a:lnTo>
                    <a:pt x="846" y="1389"/>
                  </a:lnTo>
                  <a:lnTo>
                    <a:pt x="854" y="1389"/>
                  </a:lnTo>
                  <a:lnTo>
                    <a:pt x="861" y="1389"/>
                  </a:lnTo>
                  <a:lnTo>
                    <a:pt x="870" y="1388"/>
                  </a:lnTo>
                  <a:lnTo>
                    <a:pt x="879" y="1388"/>
                  </a:lnTo>
                  <a:lnTo>
                    <a:pt x="887" y="1386"/>
                  </a:lnTo>
                  <a:lnTo>
                    <a:pt x="898" y="1383"/>
                  </a:lnTo>
                  <a:lnTo>
                    <a:pt x="908" y="1379"/>
                  </a:lnTo>
                  <a:lnTo>
                    <a:pt x="918" y="1373"/>
                  </a:lnTo>
                  <a:lnTo>
                    <a:pt x="928" y="1366"/>
                  </a:lnTo>
                  <a:lnTo>
                    <a:pt x="938" y="1356"/>
                  </a:lnTo>
                  <a:lnTo>
                    <a:pt x="948" y="1343"/>
                  </a:lnTo>
                  <a:lnTo>
                    <a:pt x="959" y="1328"/>
                  </a:lnTo>
                  <a:lnTo>
                    <a:pt x="969" y="1309"/>
                  </a:lnTo>
                  <a:lnTo>
                    <a:pt x="981" y="1287"/>
                  </a:lnTo>
                  <a:lnTo>
                    <a:pt x="991" y="1262"/>
                  </a:lnTo>
                  <a:lnTo>
                    <a:pt x="1002" y="1233"/>
                  </a:lnTo>
                  <a:lnTo>
                    <a:pt x="998" y="0"/>
                  </a:lnTo>
                  <a:lnTo>
                    <a:pt x="1126" y="74"/>
                  </a:lnTo>
                  <a:lnTo>
                    <a:pt x="1129" y="1288"/>
                  </a:lnTo>
                  <a:lnTo>
                    <a:pt x="1115" y="1319"/>
                  </a:lnTo>
                  <a:lnTo>
                    <a:pt x="1102" y="1347"/>
                  </a:lnTo>
                  <a:lnTo>
                    <a:pt x="1090" y="1371"/>
                  </a:lnTo>
                  <a:lnTo>
                    <a:pt x="1077" y="1392"/>
                  </a:lnTo>
                  <a:lnTo>
                    <a:pt x="1066" y="1409"/>
                  </a:lnTo>
                  <a:lnTo>
                    <a:pt x="1053" y="1424"/>
                  </a:lnTo>
                  <a:lnTo>
                    <a:pt x="1041" y="1437"/>
                  </a:lnTo>
                  <a:lnTo>
                    <a:pt x="1028" y="1448"/>
                  </a:lnTo>
                  <a:lnTo>
                    <a:pt x="1014" y="1457"/>
                  </a:lnTo>
                  <a:lnTo>
                    <a:pt x="999" y="1463"/>
                  </a:lnTo>
                  <a:lnTo>
                    <a:pt x="984" y="1470"/>
                  </a:lnTo>
                  <a:lnTo>
                    <a:pt x="968" y="1475"/>
                  </a:lnTo>
                  <a:lnTo>
                    <a:pt x="950" y="1478"/>
                  </a:lnTo>
                  <a:lnTo>
                    <a:pt x="931" y="1481"/>
                  </a:lnTo>
                  <a:lnTo>
                    <a:pt x="911" y="1485"/>
                  </a:lnTo>
                  <a:lnTo>
                    <a:pt x="890" y="1488"/>
                  </a:lnTo>
                  <a:lnTo>
                    <a:pt x="0" y="14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2" name="Freeform 74"/>
            <p:cNvSpPr>
              <a:spLocks/>
            </p:cNvSpPr>
            <p:nvPr/>
          </p:nvSpPr>
          <p:spPr bwMode="auto">
            <a:xfrm>
              <a:off x="4687" y="2379"/>
              <a:ext cx="44" cy="76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7" y="0"/>
                </a:cxn>
                <a:cxn ang="0">
                  <a:pos x="165" y="0"/>
                </a:cxn>
                <a:cxn ang="0">
                  <a:pos x="161" y="0"/>
                </a:cxn>
                <a:cxn ang="0">
                  <a:pos x="156" y="0"/>
                </a:cxn>
                <a:cxn ang="0">
                  <a:pos x="149" y="0"/>
                </a:cxn>
                <a:cxn ang="0">
                  <a:pos x="143" y="0"/>
                </a:cxn>
                <a:cxn ang="0">
                  <a:pos x="136" y="0"/>
                </a:cxn>
                <a:cxn ang="0">
                  <a:pos x="127" y="0"/>
                </a:cxn>
                <a:cxn ang="0">
                  <a:pos x="117" y="0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7" y="0"/>
                </a:cxn>
                <a:cxn ang="0">
                  <a:pos x="77" y="0"/>
                </a:cxn>
                <a:cxn ang="0">
                  <a:pos x="66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0"/>
                </a:cxn>
                <a:cxn ang="0">
                  <a:pos x="25" y="1"/>
                </a:cxn>
                <a:cxn ang="0">
                  <a:pos x="19" y="3"/>
                </a:cxn>
                <a:cxn ang="0">
                  <a:pos x="12" y="7"/>
                </a:cxn>
                <a:cxn ang="0">
                  <a:pos x="7" y="11"/>
                </a:cxn>
                <a:cxn ang="0">
                  <a:pos x="5" y="15"/>
                </a:cxn>
                <a:cxn ang="0">
                  <a:pos x="2" y="20"/>
                </a:cxn>
                <a:cxn ang="0">
                  <a:pos x="1" y="25"/>
                </a:cxn>
                <a:cxn ang="0">
                  <a:pos x="0" y="28"/>
                </a:cxn>
                <a:cxn ang="0">
                  <a:pos x="0" y="33"/>
                </a:cxn>
                <a:cxn ang="0">
                  <a:pos x="1" y="37"/>
                </a:cxn>
                <a:cxn ang="0">
                  <a:pos x="1" y="41"/>
                </a:cxn>
                <a:cxn ang="0">
                  <a:pos x="2" y="45"/>
                </a:cxn>
                <a:cxn ang="0">
                  <a:pos x="4" y="47"/>
                </a:cxn>
                <a:cxn ang="0">
                  <a:pos x="4" y="48"/>
                </a:cxn>
                <a:cxn ang="0">
                  <a:pos x="5" y="50"/>
                </a:cxn>
                <a:cxn ang="0">
                  <a:pos x="5" y="265"/>
                </a:cxn>
                <a:cxn ang="0">
                  <a:pos x="5" y="269"/>
                </a:cxn>
                <a:cxn ang="0">
                  <a:pos x="5" y="274"/>
                </a:cxn>
                <a:cxn ang="0">
                  <a:pos x="4" y="278"/>
                </a:cxn>
                <a:cxn ang="0">
                  <a:pos x="4" y="282"/>
                </a:cxn>
                <a:cxn ang="0">
                  <a:pos x="5" y="285"/>
                </a:cxn>
                <a:cxn ang="0">
                  <a:pos x="5" y="289"/>
                </a:cxn>
                <a:cxn ang="0">
                  <a:pos x="7" y="292"/>
                </a:cxn>
                <a:cxn ang="0">
                  <a:pos x="10" y="294"/>
                </a:cxn>
                <a:cxn ang="0">
                  <a:pos x="15" y="297"/>
                </a:cxn>
                <a:cxn ang="0">
                  <a:pos x="21" y="298"/>
                </a:cxn>
                <a:cxn ang="0">
                  <a:pos x="29" y="300"/>
                </a:cxn>
                <a:cxn ang="0">
                  <a:pos x="39" y="300"/>
                </a:cxn>
                <a:cxn ang="0">
                  <a:pos x="51" y="302"/>
                </a:cxn>
                <a:cxn ang="0">
                  <a:pos x="66" y="302"/>
                </a:cxn>
                <a:cxn ang="0">
                  <a:pos x="84" y="302"/>
                </a:cxn>
                <a:cxn ang="0">
                  <a:pos x="105" y="302"/>
                </a:cxn>
                <a:cxn ang="0">
                  <a:pos x="177" y="302"/>
                </a:cxn>
                <a:cxn ang="0">
                  <a:pos x="168" y="0"/>
                </a:cxn>
              </a:cxnLst>
              <a:rect l="0" t="0" r="r" b="b"/>
              <a:pathLst>
                <a:path w="177" h="302">
                  <a:moveTo>
                    <a:pt x="168" y="0"/>
                  </a:moveTo>
                  <a:lnTo>
                    <a:pt x="167" y="0"/>
                  </a:lnTo>
                  <a:lnTo>
                    <a:pt x="165" y="0"/>
                  </a:lnTo>
                  <a:lnTo>
                    <a:pt x="161" y="0"/>
                  </a:lnTo>
                  <a:lnTo>
                    <a:pt x="156" y="0"/>
                  </a:lnTo>
                  <a:lnTo>
                    <a:pt x="149" y="0"/>
                  </a:lnTo>
                  <a:lnTo>
                    <a:pt x="143" y="0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7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0"/>
                  </a:lnTo>
                  <a:lnTo>
                    <a:pt x="25" y="1"/>
                  </a:lnTo>
                  <a:lnTo>
                    <a:pt x="19" y="3"/>
                  </a:lnTo>
                  <a:lnTo>
                    <a:pt x="12" y="7"/>
                  </a:lnTo>
                  <a:lnTo>
                    <a:pt x="7" y="11"/>
                  </a:lnTo>
                  <a:lnTo>
                    <a:pt x="5" y="15"/>
                  </a:lnTo>
                  <a:lnTo>
                    <a:pt x="2" y="20"/>
                  </a:lnTo>
                  <a:lnTo>
                    <a:pt x="1" y="25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1" y="37"/>
                  </a:lnTo>
                  <a:lnTo>
                    <a:pt x="1" y="41"/>
                  </a:lnTo>
                  <a:lnTo>
                    <a:pt x="2" y="45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5" y="50"/>
                  </a:lnTo>
                  <a:lnTo>
                    <a:pt x="5" y="265"/>
                  </a:lnTo>
                  <a:lnTo>
                    <a:pt x="5" y="269"/>
                  </a:lnTo>
                  <a:lnTo>
                    <a:pt x="5" y="274"/>
                  </a:lnTo>
                  <a:lnTo>
                    <a:pt x="4" y="278"/>
                  </a:lnTo>
                  <a:lnTo>
                    <a:pt x="4" y="282"/>
                  </a:lnTo>
                  <a:lnTo>
                    <a:pt x="5" y="285"/>
                  </a:lnTo>
                  <a:lnTo>
                    <a:pt x="5" y="289"/>
                  </a:lnTo>
                  <a:lnTo>
                    <a:pt x="7" y="292"/>
                  </a:lnTo>
                  <a:lnTo>
                    <a:pt x="10" y="294"/>
                  </a:lnTo>
                  <a:lnTo>
                    <a:pt x="15" y="297"/>
                  </a:lnTo>
                  <a:lnTo>
                    <a:pt x="21" y="298"/>
                  </a:lnTo>
                  <a:lnTo>
                    <a:pt x="29" y="300"/>
                  </a:lnTo>
                  <a:lnTo>
                    <a:pt x="39" y="300"/>
                  </a:lnTo>
                  <a:lnTo>
                    <a:pt x="51" y="302"/>
                  </a:lnTo>
                  <a:lnTo>
                    <a:pt x="66" y="302"/>
                  </a:lnTo>
                  <a:lnTo>
                    <a:pt x="84" y="302"/>
                  </a:lnTo>
                  <a:lnTo>
                    <a:pt x="105" y="302"/>
                  </a:lnTo>
                  <a:lnTo>
                    <a:pt x="177" y="30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3" name="Freeform 75"/>
            <p:cNvSpPr>
              <a:spLocks/>
            </p:cNvSpPr>
            <p:nvPr/>
          </p:nvSpPr>
          <p:spPr bwMode="auto">
            <a:xfrm>
              <a:off x="4690" y="2559"/>
              <a:ext cx="4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5"/>
                </a:cxn>
                <a:cxn ang="0">
                  <a:pos x="17" y="209"/>
                </a:cxn>
              </a:cxnLst>
              <a:rect l="0" t="0" r="r" b="b"/>
              <a:pathLst>
                <a:path w="17" h="209">
                  <a:moveTo>
                    <a:pt x="0" y="0"/>
                  </a:moveTo>
                  <a:lnTo>
                    <a:pt x="0" y="195"/>
                  </a:lnTo>
                  <a:lnTo>
                    <a:pt x="17" y="20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4" name="Freeform 76"/>
            <p:cNvSpPr>
              <a:spLocks/>
            </p:cNvSpPr>
            <p:nvPr/>
          </p:nvSpPr>
          <p:spPr bwMode="auto">
            <a:xfrm>
              <a:off x="4692" y="2611"/>
              <a:ext cx="22" cy="1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4"/>
                </a:cxn>
                <a:cxn ang="0">
                  <a:pos x="4" y="9"/>
                </a:cxn>
                <a:cxn ang="0">
                  <a:pos x="3" y="12"/>
                </a:cxn>
                <a:cxn ang="0">
                  <a:pos x="2" y="17"/>
                </a:cxn>
                <a:cxn ang="0">
                  <a:pos x="0" y="21"/>
                </a:cxn>
                <a:cxn ang="0">
                  <a:pos x="0" y="25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4" y="35"/>
                </a:cxn>
                <a:cxn ang="0">
                  <a:pos x="9" y="37"/>
                </a:cxn>
                <a:cxn ang="0">
                  <a:pos x="16" y="39"/>
                </a:cxn>
                <a:cxn ang="0">
                  <a:pos x="24" y="41"/>
                </a:cxn>
                <a:cxn ang="0">
                  <a:pos x="36" y="42"/>
                </a:cxn>
                <a:cxn ang="0">
                  <a:pos x="49" y="42"/>
                </a:cxn>
                <a:cxn ang="0">
                  <a:pos x="67" y="42"/>
                </a:cxn>
                <a:cxn ang="0">
                  <a:pos x="88" y="42"/>
                </a:cxn>
              </a:cxnLst>
              <a:rect l="0" t="0" r="r" b="b"/>
              <a:pathLst>
                <a:path w="88" h="42">
                  <a:moveTo>
                    <a:pt x="6" y="0"/>
                  </a:moveTo>
                  <a:lnTo>
                    <a:pt x="6" y="4"/>
                  </a:lnTo>
                  <a:lnTo>
                    <a:pt x="4" y="9"/>
                  </a:lnTo>
                  <a:lnTo>
                    <a:pt x="3" y="12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2" y="32"/>
                  </a:lnTo>
                  <a:lnTo>
                    <a:pt x="4" y="35"/>
                  </a:lnTo>
                  <a:lnTo>
                    <a:pt x="9" y="37"/>
                  </a:lnTo>
                  <a:lnTo>
                    <a:pt x="16" y="39"/>
                  </a:lnTo>
                  <a:lnTo>
                    <a:pt x="24" y="41"/>
                  </a:lnTo>
                  <a:lnTo>
                    <a:pt x="36" y="42"/>
                  </a:lnTo>
                  <a:lnTo>
                    <a:pt x="49" y="42"/>
                  </a:lnTo>
                  <a:lnTo>
                    <a:pt x="67" y="42"/>
                  </a:lnTo>
                  <a:lnTo>
                    <a:pt x="88" y="4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5" name="Freeform 77"/>
            <p:cNvSpPr>
              <a:spLocks/>
            </p:cNvSpPr>
            <p:nvPr/>
          </p:nvSpPr>
          <p:spPr bwMode="auto">
            <a:xfrm>
              <a:off x="4691" y="2611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0"/>
                </a:cxn>
                <a:cxn ang="0">
                  <a:pos x="0" y="0"/>
                </a:cxn>
              </a:cxnLst>
              <a:rect l="0" t="0" r="r" b="b"/>
              <a:pathLst>
                <a:path w="21">
                  <a:moveTo>
                    <a:pt x="0" y="0"/>
                  </a:move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6" name="Freeform 78"/>
            <p:cNvSpPr>
              <a:spLocks/>
            </p:cNvSpPr>
            <p:nvPr/>
          </p:nvSpPr>
          <p:spPr bwMode="auto">
            <a:xfrm>
              <a:off x="4714" y="2619"/>
              <a:ext cx="1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0" y="0"/>
                </a:cxn>
              </a:cxnLst>
              <a:rect l="0" t="0" r="r" b="b"/>
              <a:pathLst>
                <a:path h="20">
                  <a:moveTo>
                    <a:pt x="0" y="0"/>
                  </a:moveTo>
                  <a:lnTo>
                    <a:pt x="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7" name="Line 79"/>
            <p:cNvSpPr>
              <a:spLocks noChangeShapeType="1"/>
            </p:cNvSpPr>
            <p:nvPr/>
          </p:nvSpPr>
          <p:spPr bwMode="auto">
            <a:xfrm>
              <a:off x="4714" y="2622"/>
              <a:ext cx="1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8" name="Freeform 80"/>
            <p:cNvSpPr>
              <a:spLocks/>
            </p:cNvSpPr>
            <p:nvPr/>
          </p:nvSpPr>
          <p:spPr bwMode="auto">
            <a:xfrm>
              <a:off x="4547" y="2630"/>
              <a:ext cx="114" cy="60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0" y="55"/>
                </a:cxn>
                <a:cxn ang="0">
                  <a:pos x="105" y="0"/>
                </a:cxn>
                <a:cxn ang="0">
                  <a:pos x="372" y="0"/>
                </a:cxn>
                <a:cxn ang="0">
                  <a:pos x="455" y="39"/>
                </a:cxn>
                <a:cxn ang="0">
                  <a:pos x="455" y="233"/>
                </a:cxn>
                <a:cxn ang="0">
                  <a:pos x="0" y="239"/>
                </a:cxn>
              </a:cxnLst>
              <a:rect l="0" t="0" r="r" b="b"/>
              <a:pathLst>
                <a:path w="455" h="239">
                  <a:moveTo>
                    <a:pt x="0" y="239"/>
                  </a:moveTo>
                  <a:lnTo>
                    <a:pt x="0" y="55"/>
                  </a:lnTo>
                  <a:lnTo>
                    <a:pt x="105" y="0"/>
                  </a:lnTo>
                  <a:lnTo>
                    <a:pt x="372" y="0"/>
                  </a:lnTo>
                  <a:lnTo>
                    <a:pt x="455" y="39"/>
                  </a:lnTo>
                  <a:lnTo>
                    <a:pt x="455" y="233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9" name="Freeform 81"/>
            <p:cNvSpPr>
              <a:spLocks/>
            </p:cNvSpPr>
            <p:nvPr/>
          </p:nvSpPr>
          <p:spPr bwMode="auto">
            <a:xfrm>
              <a:off x="4579" y="2631"/>
              <a:ext cx="12" cy="6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56"/>
                </a:cxn>
                <a:cxn ang="0">
                  <a:pos x="0" y="239"/>
                </a:cxn>
                <a:cxn ang="0">
                  <a:pos x="49" y="0"/>
                </a:cxn>
              </a:cxnLst>
              <a:rect l="0" t="0" r="r" b="b"/>
              <a:pathLst>
                <a:path w="49" h="239">
                  <a:moveTo>
                    <a:pt x="49" y="0"/>
                  </a:moveTo>
                  <a:lnTo>
                    <a:pt x="0" y="56"/>
                  </a:lnTo>
                  <a:lnTo>
                    <a:pt x="0" y="23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0" name="Freeform 82"/>
            <p:cNvSpPr>
              <a:spLocks/>
            </p:cNvSpPr>
            <p:nvPr/>
          </p:nvSpPr>
          <p:spPr bwMode="auto">
            <a:xfrm>
              <a:off x="4627" y="2633"/>
              <a:ext cx="10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50"/>
                </a:cxn>
                <a:cxn ang="0">
                  <a:pos x="39" y="217"/>
                </a:cxn>
                <a:cxn ang="0">
                  <a:pos x="0" y="0"/>
                </a:cxn>
              </a:cxnLst>
              <a:rect l="0" t="0" r="r" b="b"/>
              <a:pathLst>
                <a:path w="39" h="217">
                  <a:moveTo>
                    <a:pt x="0" y="0"/>
                  </a:moveTo>
                  <a:lnTo>
                    <a:pt x="39" y="50"/>
                  </a:lnTo>
                  <a:lnTo>
                    <a:pt x="39" y="2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1" name="Rectangle 83"/>
            <p:cNvSpPr>
              <a:spLocks noChangeArrowheads="1"/>
            </p:cNvSpPr>
            <p:nvPr/>
          </p:nvSpPr>
          <p:spPr bwMode="auto">
            <a:xfrm>
              <a:off x="4577" y="2133"/>
              <a:ext cx="162" cy="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2" name="Freeform 84"/>
            <p:cNvSpPr>
              <a:spLocks/>
            </p:cNvSpPr>
            <p:nvPr/>
          </p:nvSpPr>
          <p:spPr bwMode="auto">
            <a:xfrm>
              <a:off x="4699" y="2126"/>
              <a:ext cx="77" cy="104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45" y="5"/>
                </a:cxn>
                <a:cxn ang="0">
                  <a:pos x="153" y="14"/>
                </a:cxn>
                <a:cxn ang="0">
                  <a:pos x="161" y="25"/>
                </a:cxn>
                <a:cxn ang="0">
                  <a:pos x="166" y="37"/>
                </a:cxn>
                <a:cxn ang="0">
                  <a:pos x="169" y="52"/>
                </a:cxn>
                <a:cxn ang="0">
                  <a:pos x="173" y="69"/>
                </a:cxn>
                <a:cxn ang="0">
                  <a:pos x="174" y="86"/>
                </a:cxn>
                <a:cxn ang="0">
                  <a:pos x="176" y="104"/>
                </a:cxn>
                <a:cxn ang="0">
                  <a:pos x="174" y="120"/>
                </a:cxn>
                <a:cxn ang="0">
                  <a:pos x="172" y="138"/>
                </a:cxn>
                <a:cxn ang="0">
                  <a:pos x="168" y="153"/>
                </a:cxn>
                <a:cxn ang="0">
                  <a:pos x="163" y="168"/>
                </a:cxn>
                <a:cxn ang="0">
                  <a:pos x="155" y="180"/>
                </a:cxn>
                <a:cxn ang="0">
                  <a:pos x="148" y="190"/>
                </a:cxn>
                <a:cxn ang="0">
                  <a:pos x="138" y="199"/>
                </a:cxn>
                <a:cxn ang="0">
                  <a:pos x="127" y="204"/>
                </a:cxn>
                <a:cxn ang="0">
                  <a:pos x="113" y="208"/>
                </a:cxn>
                <a:cxn ang="0">
                  <a:pos x="98" y="214"/>
                </a:cxn>
                <a:cxn ang="0">
                  <a:pos x="81" y="223"/>
                </a:cxn>
                <a:cxn ang="0">
                  <a:pos x="65" y="233"/>
                </a:cxn>
                <a:cxn ang="0">
                  <a:pos x="47" y="244"/>
                </a:cxn>
                <a:cxn ang="0">
                  <a:pos x="32" y="258"/>
                </a:cxn>
                <a:cxn ang="0">
                  <a:pos x="18" y="272"/>
                </a:cxn>
                <a:cxn ang="0">
                  <a:pos x="8" y="288"/>
                </a:cxn>
                <a:cxn ang="0">
                  <a:pos x="2" y="304"/>
                </a:cxn>
                <a:cxn ang="0">
                  <a:pos x="0" y="321"/>
                </a:cxn>
                <a:cxn ang="0">
                  <a:pos x="3" y="337"/>
                </a:cxn>
                <a:cxn ang="0">
                  <a:pos x="13" y="353"/>
                </a:cxn>
                <a:cxn ang="0">
                  <a:pos x="31" y="369"/>
                </a:cxn>
                <a:cxn ang="0">
                  <a:pos x="57" y="386"/>
                </a:cxn>
                <a:cxn ang="0">
                  <a:pos x="93" y="401"/>
                </a:cxn>
                <a:cxn ang="0">
                  <a:pos x="138" y="416"/>
                </a:cxn>
                <a:cxn ang="0">
                  <a:pos x="309" y="416"/>
                </a:cxn>
                <a:cxn ang="0">
                  <a:pos x="138" y="0"/>
                </a:cxn>
              </a:cxnLst>
              <a:rect l="0" t="0" r="r" b="b"/>
              <a:pathLst>
                <a:path w="309" h="416">
                  <a:moveTo>
                    <a:pt x="138" y="0"/>
                  </a:moveTo>
                  <a:lnTo>
                    <a:pt x="145" y="5"/>
                  </a:lnTo>
                  <a:lnTo>
                    <a:pt x="153" y="14"/>
                  </a:lnTo>
                  <a:lnTo>
                    <a:pt x="161" y="25"/>
                  </a:lnTo>
                  <a:lnTo>
                    <a:pt x="166" y="37"/>
                  </a:lnTo>
                  <a:lnTo>
                    <a:pt x="169" y="52"/>
                  </a:lnTo>
                  <a:lnTo>
                    <a:pt x="173" y="69"/>
                  </a:lnTo>
                  <a:lnTo>
                    <a:pt x="174" y="86"/>
                  </a:lnTo>
                  <a:lnTo>
                    <a:pt x="176" y="104"/>
                  </a:lnTo>
                  <a:lnTo>
                    <a:pt x="174" y="120"/>
                  </a:lnTo>
                  <a:lnTo>
                    <a:pt x="172" y="138"/>
                  </a:lnTo>
                  <a:lnTo>
                    <a:pt x="168" y="153"/>
                  </a:lnTo>
                  <a:lnTo>
                    <a:pt x="163" y="168"/>
                  </a:lnTo>
                  <a:lnTo>
                    <a:pt x="155" y="180"/>
                  </a:lnTo>
                  <a:lnTo>
                    <a:pt x="148" y="190"/>
                  </a:lnTo>
                  <a:lnTo>
                    <a:pt x="138" y="199"/>
                  </a:lnTo>
                  <a:lnTo>
                    <a:pt x="127" y="204"/>
                  </a:lnTo>
                  <a:lnTo>
                    <a:pt x="113" y="208"/>
                  </a:lnTo>
                  <a:lnTo>
                    <a:pt x="98" y="214"/>
                  </a:lnTo>
                  <a:lnTo>
                    <a:pt x="81" y="223"/>
                  </a:lnTo>
                  <a:lnTo>
                    <a:pt x="65" y="233"/>
                  </a:lnTo>
                  <a:lnTo>
                    <a:pt x="47" y="244"/>
                  </a:lnTo>
                  <a:lnTo>
                    <a:pt x="32" y="258"/>
                  </a:lnTo>
                  <a:lnTo>
                    <a:pt x="18" y="272"/>
                  </a:lnTo>
                  <a:lnTo>
                    <a:pt x="8" y="288"/>
                  </a:lnTo>
                  <a:lnTo>
                    <a:pt x="2" y="304"/>
                  </a:lnTo>
                  <a:lnTo>
                    <a:pt x="0" y="321"/>
                  </a:lnTo>
                  <a:lnTo>
                    <a:pt x="3" y="337"/>
                  </a:lnTo>
                  <a:lnTo>
                    <a:pt x="13" y="353"/>
                  </a:lnTo>
                  <a:lnTo>
                    <a:pt x="31" y="369"/>
                  </a:lnTo>
                  <a:lnTo>
                    <a:pt x="57" y="386"/>
                  </a:lnTo>
                  <a:lnTo>
                    <a:pt x="93" y="401"/>
                  </a:lnTo>
                  <a:lnTo>
                    <a:pt x="138" y="416"/>
                  </a:lnTo>
                  <a:lnTo>
                    <a:pt x="309" y="416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3" name="Freeform 85"/>
            <p:cNvSpPr>
              <a:spLocks/>
            </p:cNvSpPr>
            <p:nvPr/>
          </p:nvSpPr>
          <p:spPr bwMode="auto">
            <a:xfrm>
              <a:off x="4771" y="2201"/>
              <a:ext cx="136" cy="166"/>
            </a:xfrm>
            <a:custGeom>
              <a:avLst/>
              <a:gdLst/>
              <a:ahLst/>
              <a:cxnLst>
                <a:cxn ang="0">
                  <a:pos x="545" y="2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9" y="4"/>
                </a:cxn>
                <a:cxn ang="0">
                  <a:pos x="12" y="12"/>
                </a:cxn>
                <a:cxn ang="0">
                  <a:pos x="12" y="25"/>
                </a:cxn>
                <a:cxn ang="0">
                  <a:pos x="11" y="41"/>
                </a:cxn>
                <a:cxn ang="0">
                  <a:pos x="9" y="61"/>
                </a:cxn>
                <a:cxn ang="0">
                  <a:pos x="7" y="84"/>
                </a:cxn>
                <a:cxn ang="0">
                  <a:pos x="4" y="108"/>
                </a:cxn>
                <a:cxn ang="0">
                  <a:pos x="3" y="135"/>
                </a:cxn>
                <a:cxn ang="0">
                  <a:pos x="3" y="163"/>
                </a:cxn>
                <a:cxn ang="0">
                  <a:pos x="3" y="192"/>
                </a:cxn>
                <a:cxn ang="0">
                  <a:pos x="5" y="220"/>
                </a:cxn>
                <a:cxn ang="0">
                  <a:pos x="9" y="250"/>
                </a:cxn>
                <a:cxn ang="0">
                  <a:pos x="17" y="279"/>
                </a:cxn>
                <a:cxn ang="0">
                  <a:pos x="26" y="307"/>
                </a:cxn>
                <a:cxn ang="0">
                  <a:pos x="39" y="334"/>
                </a:cxn>
                <a:cxn ang="0">
                  <a:pos x="53" y="361"/>
                </a:cxn>
                <a:cxn ang="0">
                  <a:pos x="67" y="387"/>
                </a:cxn>
                <a:cxn ang="0">
                  <a:pos x="80" y="415"/>
                </a:cxn>
                <a:cxn ang="0">
                  <a:pos x="93" y="443"/>
                </a:cxn>
                <a:cxn ang="0">
                  <a:pos x="106" y="471"/>
                </a:cxn>
                <a:cxn ang="0">
                  <a:pos x="120" y="497"/>
                </a:cxn>
                <a:cxn ang="0">
                  <a:pos x="134" y="524"/>
                </a:cxn>
                <a:cxn ang="0">
                  <a:pos x="148" y="549"/>
                </a:cxn>
                <a:cxn ang="0">
                  <a:pos x="163" y="572"/>
                </a:cxn>
                <a:cxn ang="0">
                  <a:pos x="179" y="594"/>
                </a:cxn>
                <a:cxn ang="0">
                  <a:pos x="197" y="613"/>
                </a:cxn>
                <a:cxn ang="0">
                  <a:pos x="215" y="629"/>
                </a:cxn>
                <a:cxn ang="0">
                  <a:pos x="237" y="643"/>
                </a:cxn>
                <a:cxn ang="0">
                  <a:pos x="259" y="653"/>
                </a:cxn>
                <a:cxn ang="0">
                  <a:pos x="283" y="659"/>
                </a:cxn>
                <a:cxn ang="0">
                  <a:pos x="311" y="661"/>
                </a:cxn>
                <a:cxn ang="0">
                  <a:pos x="336" y="658"/>
                </a:cxn>
                <a:cxn ang="0">
                  <a:pos x="357" y="651"/>
                </a:cxn>
                <a:cxn ang="0">
                  <a:pos x="375" y="639"/>
                </a:cxn>
                <a:cxn ang="0">
                  <a:pos x="389" y="625"/>
                </a:cxn>
                <a:cxn ang="0">
                  <a:pos x="400" y="608"/>
                </a:cxn>
                <a:cxn ang="0">
                  <a:pos x="409" y="588"/>
                </a:cxn>
                <a:cxn ang="0">
                  <a:pos x="417" y="566"/>
                </a:cxn>
                <a:cxn ang="0">
                  <a:pos x="422" y="545"/>
                </a:cxn>
                <a:cxn ang="0">
                  <a:pos x="427" y="524"/>
                </a:cxn>
                <a:cxn ang="0">
                  <a:pos x="430" y="504"/>
                </a:cxn>
                <a:cxn ang="0">
                  <a:pos x="435" y="484"/>
                </a:cxn>
                <a:cxn ang="0">
                  <a:pos x="440" y="467"/>
                </a:cxn>
                <a:cxn ang="0">
                  <a:pos x="447" y="452"/>
                </a:cxn>
                <a:cxn ang="0">
                  <a:pos x="454" y="442"/>
                </a:cxn>
                <a:cxn ang="0">
                  <a:pos x="464" y="436"/>
                </a:cxn>
                <a:cxn ang="0">
                  <a:pos x="478" y="435"/>
                </a:cxn>
                <a:cxn ang="0">
                  <a:pos x="491" y="435"/>
                </a:cxn>
                <a:cxn ang="0">
                  <a:pos x="502" y="435"/>
                </a:cxn>
                <a:cxn ang="0">
                  <a:pos x="512" y="436"/>
                </a:cxn>
                <a:cxn ang="0">
                  <a:pos x="520" y="435"/>
                </a:cxn>
                <a:cxn ang="0">
                  <a:pos x="526" y="435"/>
                </a:cxn>
                <a:cxn ang="0">
                  <a:pos x="531" y="435"/>
                </a:cxn>
                <a:cxn ang="0">
                  <a:pos x="535" y="433"/>
                </a:cxn>
                <a:cxn ang="0">
                  <a:pos x="537" y="433"/>
                </a:cxn>
                <a:cxn ang="0">
                  <a:pos x="540" y="432"/>
                </a:cxn>
                <a:cxn ang="0">
                  <a:pos x="540" y="431"/>
                </a:cxn>
                <a:cxn ang="0">
                  <a:pos x="541" y="430"/>
                </a:cxn>
                <a:cxn ang="0">
                  <a:pos x="540" y="428"/>
                </a:cxn>
                <a:cxn ang="0">
                  <a:pos x="545" y="2"/>
                </a:cxn>
              </a:cxnLst>
              <a:rect l="0" t="0" r="r" b="b"/>
              <a:pathLst>
                <a:path w="545" h="661">
                  <a:moveTo>
                    <a:pt x="545" y="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9" y="4"/>
                  </a:lnTo>
                  <a:lnTo>
                    <a:pt x="12" y="12"/>
                  </a:lnTo>
                  <a:lnTo>
                    <a:pt x="12" y="25"/>
                  </a:lnTo>
                  <a:lnTo>
                    <a:pt x="11" y="41"/>
                  </a:lnTo>
                  <a:lnTo>
                    <a:pt x="9" y="61"/>
                  </a:lnTo>
                  <a:lnTo>
                    <a:pt x="7" y="84"/>
                  </a:lnTo>
                  <a:lnTo>
                    <a:pt x="4" y="108"/>
                  </a:lnTo>
                  <a:lnTo>
                    <a:pt x="3" y="135"/>
                  </a:lnTo>
                  <a:lnTo>
                    <a:pt x="3" y="163"/>
                  </a:lnTo>
                  <a:lnTo>
                    <a:pt x="3" y="192"/>
                  </a:lnTo>
                  <a:lnTo>
                    <a:pt x="5" y="220"/>
                  </a:lnTo>
                  <a:lnTo>
                    <a:pt x="9" y="250"/>
                  </a:lnTo>
                  <a:lnTo>
                    <a:pt x="17" y="279"/>
                  </a:lnTo>
                  <a:lnTo>
                    <a:pt x="26" y="307"/>
                  </a:lnTo>
                  <a:lnTo>
                    <a:pt x="39" y="334"/>
                  </a:lnTo>
                  <a:lnTo>
                    <a:pt x="53" y="361"/>
                  </a:lnTo>
                  <a:lnTo>
                    <a:pt x="67" y="387"/>
                  </a:lnTo>
                  <a:lnTo>
                    <a:pt x="80" y="415"/>
                  </a:lnTo>
                  <a:lnTo>
                    <a:pt x="93" y="443"/>
                  </a:lnTo>
                  <a:lnTo>
                    <a:pt x="106" y="471"/>
                  </a:lnTo>
                  <a:lnTo>
                    <a:pt x="120" y="497"/>
                  </a:lnTo>
                  <a:lnTo>
                    <a:pt x="134" y="524"/>
                  </a:lnTo>
                  <a:lnTo>
                    <a:pt x="148" y="549"/>
                  </a:lnTo>
                  <a:lnTo>
                    <a:pt x="163" y="572"/>
                  </a:lnTo>
                  <a:lnTo>
                    <a:pt x="179" y="594"/>
                  </a:lnTo>
                  <a:lnTo>
                    <a:pt x="197" y="613"/>
                  </a:lnTo>
                  <a:lnTo>
                    <a:pt x="215" y="629"/>
                  </a:lnTo>
                  <a:lnTo>
                    <a:pt x="237" y="643"/>
                  </a:lnTo>
                  <a:lnTo>
                    <a:pt x="259" y="653"/>
                  </a:lnTo>
                  <a:lnTo>
                    <a:pt x="283" y="659"/>
                  </a:lnTo>
                  <a:lnTo>
                    <a:pt x="311" y="661"/>
                  </a:lnTo>
                  <a:lnTo>
                    <a:pt x="336" y="658"/>
                  </a:lnTo>
                  <a:lnTo>
                    <a:pt x="357" y="651"/>
                  </a:lnTo>
                  <a:lnTo>
                    <a:pt x="375" y="639"/>
                  </a:lnTo>
                  <a:lnTo>
                    <a:pt x="389" y="625"/>
                  </a:lnTo>
                  <a:lnTo>
                    <a:pt x="400" y="608"/>
                  </a:lnTo>
                  <a:lnTo>
                    <a:pt x="409" y="588"/>
                  </a:lnTo>
                  <a:lnTo>
                    <a:pt x="417" y="566"/>
                  </a:lnTo>
                  <a:lnTo>
                    <a:pt x="422" y="545"/>
                  </a:lnTo>
                  <a:lnTo>
                    <a:pt x="427" y="524"/>
                  </a:lnTo>
                  <a:lnTo>
                    <a:pt x="430" y="504"/>
                  </a:lnTo>
                  <a:lnTo>
                    <a:pt x="435" y="484"/>
                  </a:lnTo>
                  <a:lnTo>
                    <a:pt x="440" y="467"/>
                  </a:lnTo>
                  <a:lnTo>
                    <a:pt x="447" y="452"/>
                  </a:lnTo>
                  <a:lnTo>
                    <a:pt x="454" y="442"/>
                  </a:lnTo>
                  <a:lnTo>
                    <a:pt x="464" y="436"/>
                  </a:lnTo>
                  <a:lnTo>
                    <a:pt x="478" y="435"/>
                  </a:lnTo>
                  <a:lnTo>
                    <a:pt x="491" y="435"/>
                  </a:lnTo>
                  <a:lnTo>
                    <a:pt x="502" y="435"/>
                  </a:lnTo>
                  <a:lnTo>
                    <a:pt x="512" y="436"/>
                  </a:lnTo>
                  <a:lnTo>
                    <a:pt x="520" y="435"/>
                  </a:lnTo>
                  <a:lnTo>
                    <a:pt x="526" y="435"/>
                  </a:lnTo>
                  <a:lnTo>
                    <a:pt x="531" y="435"/>
                  </a:lnTo>
                  <a:lnTo>
                    <a:pt x="535" y="433"/>
                  </a:lnTo>
                  <a:lnTo>
                    <a:pt x="537" y="433"/>
                  </a:lnTo>
                  <a:lnTo>
                    <a:pt x="540" y="432"/>
                  </a:lnTo>
                  <a:lnTo>
                    <a:pt x="540" y="431"/>
                  </a:lnTo>
                  <a:lnTo>
                    <a:pt x="541" y="430"/>
                  </a:lnTo>
                  <a:lnTo>
                    <a:pt x="540" y="428"/>
                  </a:lnTo>
                  <a:lnTo>
                    <a:pt x="54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4" name="Freeform 86"/>
            <p:cNvSpPr>
              <a:spLocks/>
            </p:cNvSpPr>
            <p:nvPr/>
          </p:nvSpPr>
          <p:spPr bwMode="auto">
            <a:xfrm>
              <a:off x="4721" y="2280"/>
              <a:ext cx="117" cy="43"/>
            </a:xfrm>
            <a:custGeom>
              <a:avLst/>
              <a:gdLst/>
              <a:ahLst/>
              <a:cxnLst>
                <a:cxn ang="0">
                  <a:pos x="87" y="55"/>
                </a:cxn>
                <a:cxn ang="0">
                  <a:pos x="422" y="55"/>
                </a:cxn>
                <a:cxn ang="0">
                  <a:pos x="431" y="56"/>
                </a:cxn>
                <a:cxn ang="0">
                  <a:pos x="440" y="59"/>
                </a:cxn>
                <a:cxn ang="0">
                  <a:pos x="448" y="61"/>
                </a:cxn>
                <a:cxn ang="0">
                  <a:pos x="454" y="66"/>
                </a:cxn>
                <a:cxn ang="0">
                  <a:pos x="459" y="72"/>
                </a:cxn>
                <a:cxn ang="0">
                  <a:pos x="463" y="77"/>
                </a:cxn>
                <a:cxn ang="0">
                  <a:pos x="465" y="82"/>
                </a:cxn>
                <a:cxn ang="0">
                  <a:pos x="465" y="88"/>
                </a:cxn>
                <a:cxn ang="0">
                  <a:pos x="465" y="94"/>
                </a:cxn>
                <a:cxn ang="0">
                  <a:pos x="463" y="100"/>
                </a:cxn>
                <a:cxn ang="0">
                  <a:pos x="460" y="105"/>
                </a:cxn>
                <a:cxn ang="0">
                  <a:pos x="455" y="110"/>
                </a:cxn>
                <a:cxn ang="0">
                  <a:pos x="448" y="115"/>
                </a:cxn>
                <a:cxn ang="0">
                  <a:pos x="440" y="120"/>
                </a:cxn>
                <a:cxn ang="0">
                  <a:pos x="430" y="123"/>
                </a:cxn>
                <a:cxn ang="0">
                  <a:pos x="419" y="127"/>
                </a:cxn>
                <a:cxn ang="0">
                  <a:pos x="87" y="127"/>
                </a:cxn>
                <a:cxn ang="0">
                  <a:pos x="86" y="139"/>
                </a:cxn>
                <a:cxn ang="0">
                  <a:pos x="83" y="150"/>
                </a:cxn>
                <a:cxn ang="0">
                  <a:pos x="78" y="159"/>
                </a:cxn>
                <a:cxn ang="0">
                  <a:pos x="73" y="167"/>
                </a:cxn>
                <a:cxn ang="0">
                  <a:pos x="67" y="171"/>
                </a:cxn>
                <a:cxn ang="0">
                  <a:pos x="59" y="174"/>
                </a:cxn>
                <a:cxn ang="0">
                  <a:pos x="52" y="176"/>
                </a:cxn>
                <a:cxn ang="0">
                  <a:pos x="43" y="176"/>
                </a:cxn>
                <a:cxn ang="0">
                  <a:pos x="35" y="173"/>
                </a:cxn>
                <a:cxn ang="0">
                  <a:pos x="28" y="171"/>
                </a:cxn>
                <a:cxn ang="0">
                  <a:pos x="20" y="165"/>
                </a:cxn>
                <a:cxn ang="0">
                  <a:pos x="14" y="160"/>
                </a:cxn>
                <a:cxn ang="0">
                  <a:pos x="9" y="153"/>
                </a:cxn>
                <a:cxn ang="0">
                  <a:pos x="5" y="145"/>
                </a:cxn>
                <a:cxn ang="0">
                  <a:pos x="3" y="138"/>
                </a:cxn>
                <a:cxn ang="0">
                  <a:pos x="3" y="129"/>
                </a:cxn>
                <a:cxn ang="0">
                  <a:pos x="0" y="63"/>
                </a:cxn>
                <a:cxn ang="0">
                  <a:pos x="0" y="48"/>
                </a:cxn>
                <a:cxn ang="0">
                  <a:pos x="3" y="35"/>
                </a:cxn>
                <a:cxn ang="0">
                  <a:pos x="8" y="24"/>
                </a:cxn>
                <a:cxn ang="0">
                  <a:pos x="13" y="16"/>
                </a:cxn>
                <a:cxn ang="0">
                  <a:pos x="20" y="9"/>
                </a:cxn>
                <a:cxn ang="0">
                  <a:pos x="27" y="4"/>
                </a:cxn>
                <a:cxn ang="0">
                  <a:pos x="35" y="1"/>
                </a:cxn>
                <a:cxn ang="0">
                  <a:pos x="43" y="0"/>
                </a:cxn>
                <a:cxn ang="0">
                  <a:pos x="50" y="1"/>
                </a:cxn>
                <a:cxn ang="0">
                  <a:pos x="59" y="4"/>
                </a:cxn>
                <a:cxn ang="0">
                  <a:pos x="65" y="8"/>
                </a:cxn>
                <a:cxn ang="0">
                  <a:pos x="73" y="14"/>
                </a:cxn>
                <a:cxn ang="0">
                  <a:pos x="78" y="21"/>
                </a:cxn>
                <a:cxn ang="0">
                  <a:pos x="83" y="30"/>
                </a:cxn>
                <a:cxn ang="0">
                  <a:pos x="86" y="41"/>
                </a:cxn>
                <a:cxn ang="0">
                  <a:pos x="87" y="55"/>
                </a:cxn>
              </a:cxnLst>
              <a:rect l="0" t="0" r="r" b="b"/>
              <a:pathLst>
                <a:path w="465" h="176">
                  <a:moveTo>
                    <a:pt x="87" y="55"/>
                  </a:moveTo>
                  <a:lnTo>
                    <a:pt x="422" y="55"/>
                  </a:lnTo>
                  <a:lnTo>
                    <a:pt x="431" y="56"/>
                  </a:lnTo>
                  <a:lnTo>
                    <a:pt x="440" y="59"/>
                  </a:lnTo>
                  <a:lnTo>
                    <a:pt x="448" y="61"/>
                  </a:lnTo>
                  <a:lnTo>
                    <a:pt x="454" y="66"/>
                  </a:lnTo>
                  <a:lnTo>
                    <a:pt x="459" y="72"/>
                  </a:lnTo>
                  <a:lnTo>
                    <a:pt x="463" y="77"/>
                  </a:lnTo>
                  <a:lnTo>
                    <a:pt x="465" y="82"/>
                  </a:lnTo>
                  <a:lnTo>
                    <a:pt x="465" y="88"/>
                  </a:lnTo>
                  <a:lnTo>
                    <a:pt x="465" y="94"/>
                  </a:lnTo>
                  <a:lnTo>
                    <a:pt x="463" y="100"/>
                  </a:lnTo>
                  <a:lnTo>
                    <a:pt x="460" y="105"/>
                  </a:lnTo>
                  <a:lnTo>
                    <a:pt x="455" y="110"/>
                  </a:lnTo>
                  <a:lnTo>
                    <a:pt x="448" y="115"/>
                  </a:lnTo>
                  <a:lnTo>
                    <a:pt x="440" y="120"/>
                  </a:lnTo>
                  <a:lnTo>
                    <a:pt x="430" y="123"/>
                  </a:lnTo>
                  <a:lnTo>
                    <a:pt x="419" y="127"/>
                  </a:lnTo>
                  <a:lnTo>
                    <a:pt x="87" y="127"/>
                  </a:lnTo>
                  <a:lnTo>
                    <a:pt x="86" y="139"/>
                  </a:lnTo>
                  <a:lnTo>
                    <a:pt x="83" y="150"/>
                  </a:lnTo>
                  <a:lnTo>
                    <a:pt x="78" y="159"/>
                  </a:lnTo>
                  <a:lnTo>
                    <a:pt x="73" y="167"/>
                  </a:lnTo>
                  <a:lnTo>
                    <a:pt x="67" y="171"/>
                  </a:lnTo>
                  <a:lnTo>
                    <a:pt x="59" y="174"/>
                  </a:lnTo>
                  <a:lnTo>
                    <a:pt x="52" y="176"/>
                  </a:lnTo>
                  <a:lnTo>
                    <a:pt x="43" y="176"/>
                  </a:lnTo>
                  <a:lnTo>
                    <a:pt x="35" y="173"/>
                  </a:lnTo>
                  <a:lnTo>
                    <a:pt x="28" y="171"/>
                  </a:lnTo>
                  <a:lnTo>
                    <a:pt x="20" y="165"/>
                  </a:lnTo>
                  <a:lnTo>
                    <a:pt x="14" y="160"/>
                  </a:lnTo>
                  <a:lnTo>
                    <a:pt x="9" y="153"/>
                  </a:lnTo>
                  <a:lnTo>
                    <a:pt x="5" y="145"/>
                  </a:lnTo>
                  <a:lnTo>
                    <a:pt x="3" y="138"/>
                  </a:lnTo>
                  <a:lnTo>
                    <a:pt x="3" y="129"/>
                  </a:lnTo>
                  <a:lnTo>
                    <a:pt x="0" y="63"/>
                  </a:lnTo>
                  <a:lnTo>
                    <a:pt x="0" y="48"/>
                  </a:lnTo>
                  <a:lnTo>
                    <a:pt x="3" y="35"/>
                  </a:lnTo>
                  <a:lnTo>
                    <a:pt x="8" y="24"/>
                  </a:lnTo>
                  <a:lnTo>
                    <a:pt x="13" y="16"/>
                  </a:lnTo>
                  <a:lnTo>
                    <a:pt x="20" y="9"/>
                  </a:lnTo>
                  <a:lnTo>
                    <a:pt x="27" y="4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50" y="1"/>
                  </a:lnTo>
                  <a:lnTo>
                    <a:pt x="59" y="4"/>
                  </a:lnTo>
                  <a:lnTo>
                    <a:pt x="65" y="8"/>
                  </a:lnTo>
                  <a:lnTo>
                    <a:pt x="73" y="14"/>
                  </a:lnTo>
                  <a:lnTo>
                    <a:pt x="78" y="21"/>
                  </a:lnTo>
                  <a:lnTo>
                    <a:pt x="83" y="30"/>
                  </a:lnTo>
                  <a:lnTo>
                    <a:pt x="86" y="41"/>
                  </a:lnTo>
                  <a:lnTo>
                    <a:pt x="87" y="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5" name="Freeform 87"/>
            <p:cNvSpPr>
              <a:spLocks/>
            </p:cNvSpPr>
            <p:nvPr/>
          </p:nvSpPr>
          <p:spPr bwMode="auto">
            <a:xfrm>
              <a:off x="4751" y="2288"/>
              <a:ext cx="11" cy="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3"/>
                </a:cxn>
                <a:cxn ang="0">
                  <a:pos x="1" y="9"/>
                </a:cxn>
                <a:cxn ang="0">
                  <a:pos x="3" y="6"/>
                </a:cxn>
                <a:cxn ang="0">
                  <a:pos x="6" y="4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3" y="0"/>
                </a:cxn>
                <a:cxn ang="0">
                  <a:pos x="28" y="1"/>
                </a:cxn>
                <a:cxn ang="0">
                  <a:pos x="31" y="4"/>
                </a:cxn>
                <a:cxn ang="0">
                  <a:pos x="35" y="5"/>
                </a:cxn>
                <a:cxn ang="0">
                  <a:pos x="38" y="8"/>
                </a:cxn>
                <a:cxn ang="0">
                  <a:pos x="40" y="11"/>
                </a:cxn>
                <a:cxn ang="0">
                  <a:pos x="42" y="15"/>
                </a:cxn>
                <a:cxn ang="0">
                  <a:pos x="44" y="20"/>
                </a:cxn>
                <a:cxn ang="0">
                  <a:pos x="0" y="16"/>
                </a:cxn>
              </a:cxnLst>
              <a:rect l="0" t="0" r="r" b="b"/>
              <a:pathLst>
                <a:path w="44" h="20">
                  <a:moveTo>
                    <a:pt x="0" y="16"/>
                  </a:moveTo>
                  <a:lnTo>
                    <a:pt x="0" y="13"/>
                  </a:lnTo>
                  <a:lnTo>
                    <a:pt x="1" y="9"/>
                  </a:lnTo>
                  <a:lnTo>
                    <a:pt x="3" y="6"/>
                  </a:lnTo>
                  <a:lnTo>
                    <a:pt x="6" y="4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8" y="1"/>
                  </a:lnTo>
                  <a:lnTo>
                    <a:pt x="31" y="4"/>
                  </a:lnTo>
                  <a:lnTo>
                    <a:pt x="35" y="5"/>
                  </a:lnTo>
                  <a:lnTo>
                    <a:pt x="38" y="8"/>
                  </a:lnTo>
                  <a:lnTo>
                    <a:pt x="40" y="11"/>
                  </a:lnTo>
                  <a:lnTo>
                    <a:pt x="42" y="15"/>
                  </a:lnTo>
                  <a:lnTo>
                    <a:pt x="44" y="2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6" name="Freeform 88"/>
            <p:cNvSpPr>
              <a:spLocks/>
            </p:cNvSpPr>
            <p:nvPr/>
          </p:nvSpPr>
          <p:spPr bwMode="auto">
            <a:xfrm>
              <a:off x="4764" y="2288"/>
              <a:ext cx="11" cy="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3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9" y="3"/>
                </a:cxn>
                <a:cxn ang="0">
                  <a:pos x="13" y="1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29" y="1"/>
                </a:cxn>
                <a:cxn ang="0">
                  <a:pos x="32" y="4"/>
                </a:cxn>
                <a:cxn ang="0">
                  <a:pos x="36" y="5"/>
                </a:cxn>
                <a:cxn ang="0">
                  <a:pos x="39" y="8"/>
                </a:cxn>
                <a:cxn ang="0">
                  <a:pos x="41" y="11"/>
                </a:cxn>
                <a:cxn ang="0">
                  <a:pos x="43" y="15"/>
                </a:cxn>
                <a:cxn ang="0">
                  <a:pos x="44" y="20"/>
                </a:cxn>
                <a:cxn ang="0">
                  <a:pos x="0" y="16"/>
                </a:cxn>
              </a:cxnLst>
              <a:rect l="0" t="0" r="r" b="b"/>
              <a:pathLst>
                <a:path w="44" h="20">
                  <a:moveTo>
                    <a:pt x="0" y="16"/>
                  </a:moveTo>
                  <a:lnTo>
                    <a:pt x="0" y="13"/>
                  </a:lnTo>
                  <a:lnTo>
                    <a:pt x="2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9" y="1"/>
                  </a:lnTo>
                  <a:lnTo>
                    <a:pt x="32" y="4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1" y="11"/>
                  </a:lnTo>
                  <a:lnTo>
                    <a:pt x="43" y="15"/>
                  </a:lnTo>
                  <a:lnTo>
                    <a:pt x="44" y="2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7" name="Freeform 89"/>
            <p:cNvSpPr>
              <a:spLocks/>
            </p:cNvSpPr>
            <p:nvPr/>
          </p:nvSpPr>
          <p:spPr bwMode="auto">
            <a:xfrm>
              <a:off x="4778" y="2289"/>
              <a:ext cx="11" cy="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2"/>
                </a:cxn>
                <a:cxn ang="0">
                  <a:pos x="1" y="10"/>
                </a:cxn>
                <a:cxn ang="0">
                  <a:pos x="4" y="6"/>
                </a:cxn>
                <a:cxn ang="0">
                  <a:pos x="6" y="3"/>
                </a:cxn>
                <a:cxn ang="0">
                  <a:pos x="9" y="2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9" y="1"/>
                </a:cxn>
                <a:cxn ang="0">
                  <a:pos x="32" y="3"/>
                </a:cxn>
                <a:cxn ang="0">
                  <a:pos x="35" y="5"/>
                </a:cxn>
                <a:cxn ang="0">
                  <a:pos x="39" y="7"/>
                </a:cxn>
                <a:cxn ang="0">
                  <a:pos x="40" y="11"/>
                </a:cxn>
                <a:cxn ang="0">
                  <a:pos x="43" y="15"/>
                </a:cxn>
                <a:cxn ang="0">
                  <a:pos x="44" y="20"/>
                </a:cxn>
                <a:cxn ang="0">
                  <a:pos x="0" y="17"/>
                </a:cxn>
              </a:cxnLst>
              <a:rect l="0" t="0" r="r" b="b"/>
              <a:pathLst>
                <a:path w="44" h="20">
                  <a:moveTo>
                    <a:pt x="0" y="17"/>
                  </a:moveTo>
                  <a:lnTo>
                    <a:pt x="0" y="12"/>
                  </a:lnTo>
                  <a:lnTo>
                    <a:pt x="1" y="10"/>
                  </a:lnTo>
                  <a:lnTo>
                    <a:pt x="4" y="6"/>
                  </a:lnTo>
                  <a:lnTo>
                    <a:pt x="6" y="3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5" y="5"/>
                  </a:lnTo>
                  <a:lnTo>
                    <a:pt x="39" y="7"/>
                  </a:lnTo>
                  <a:lnTo>
                    <a:pt x="40" y="11"/>
                  </a:lnTo>
                  <a:lnTo>
                    <a:pt x="43" y="15"/>
                  </a:lnTo>
                  <a:lnTo>
                    <a:pt x="44" y="2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8" name="Freeform 90"/>
            <p:cNvSpPr>
              <a:spLocks/>
            </p:cNvSpPr>
            <p:nvPr/>
          </p:nvSpPr>
          <p:spPr bwMode="auto">
            <a:xfrm>
              <a:off x="4790" y="2289"/>
              <a:ext cx="11" cy="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4" y="6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3" y="1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9" y="1"/>
                </a:cxn>
                <a:cxn ang="0">
                  <a:pos x="32" y="3"/>
                </a:cxn>
                <a:cxn ang="0">
                  <a:pos x="36" y="5"/>
                </a:cxn>
                <a:cxn ang="0">
                  <a:pos x="39" y="7"/>
                </a:cxn>
                <a:cxn ang="0">
                  <a:pos x="41" y="11"/>
                </a:cxn>
                <a:cxn ang="0">
                  <a:pos x="43" y="15"/>
                </a:cxn>
                <a:cxn ang="0">
                  <a:pos x="44" y="20"/>
                </a:cxn>
                <a:cxn ang="0">
                  <a:pos x="0" y="17"/>
                </a:cxn>
              </a:cxnLst>
              <a:rect l="0" t="0" r="r" b="b"/>
              <a:pathLst>
                <a:path w="44" h="20">
                  <a:moveTo>
                    <a:pt x="0" y="17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4" y="6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39" y="7"/>
                  </a:lnTo>
                  <a:lnTo>
                    <a:pt x="41" y="11"/>
                  </a:lnTo>
                  <a:lnTo>
                    <a:pt x="43" y="15"/>
                  </a:lnTo>
                  <a:lnTo>
                    <a:pt x="44" y="2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9" name="Freeform 91"/>
            <p:cNvSpPr>
              <a:spLocks/>
            </p:cNvSpPr>
            <p:nvPr/>
          </p:nvSpPr>
          <p:spPr bwMode="auto">
            <a:xfrm>
              <a:off x="4802" y="2289"/>
              <a:ext cx="12" cy="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2"/>
                </a:cxn>
                <a:cxn ang="0">
                  <a:pos x="2" y="10"/>
                </a:cxn>
                <a:cxn ang="0">
                  <a:pos x="4" y="6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3" y="1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6" y="1"/>
                </a:cxn>
                <a:cxn ang="0">
                  <a:pos x="29" y="1"/>
                </a:cxn>
                <a:cxn ang="0">
                  <a:pos x="33" y="3"/>
                </a:cxn>
                <a:cxn ang="0">
                  <a:pos x="37" y="5"/>
                </a:cxn>
                <a:cxn ang="0">
                  <a:pos x="39" y="7"/>
                </a:cxn>
                <a:cxn ang="0">
                  <a:pos x="42" y="11"/>
                </a:cxn>
                <a:cxn ang="0">
                  <a:pos x="44" y="15"/>
                </a:cxn>
                <a:cxn ang="0">
                  <a:pos x="46" y="20"/>
                </a:cxn>
                <a:cxn ang="0">
                  <a:pos x="0" y="17"/>
                </a:cxn>
              </a:cxnLst>
              <a:rect l="0" t="0" r="r" b="b"/>
              <a:pathLst>
                <a:path w="46" h="20">
                  <a:moveTo>
                    <a:pt x="0" y="17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4" y="6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3" y="3"/>
                  </a:lnTo>
                  <a:lnTo>
                    <a:pt x="37" y="5"/>
                  </a:lnTo>
                  <a:lnTo>
                    <a:pt x="39" y="7"/>
                  </a:lnTo>
                  <a:lnTo>
                    <a:pt x="42" y="11"/>
                  </a:lnTo>
                  <a:lnTo>
                    <a:pt x="44" y="15"/>
                  </a:lnTo>
                  <a:lnTo>
                    <a:pt x="46" y="2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0" name="Freeform 92"/>
            <p:cNvSpPr>
              <a:spLocks/>
            </p:cNvSpPr>
            <p:nvPr/>
          </p:nvSpPr>
          <p:spPr bwMode="auto">
            <a:xfrm>
              <a:off x="4759" y="2311"/>
              <a:ext cx="11" cy="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44" y="7"/>
                </a:cxn>
                <a:cxn ang="0">
                  <a:pos x="42" y="10"/>
                </a:cxn>
                <a:cxn ang="0">
                  <a:pos x="40" y="14"/>
                </a:cxn>
                <a:cxn ang="0">
                  <a:pos x="37" y="15"/>
                </a:cxn>
                <a:cxn ang="0">
                  <a:pos x="34" y="17"/>
                </a:cxn>
                <a:cxn ang="0">
                  <a:pos x="30" y="19"/>
                </a:cxn>
                <a:cxn ang="0">
                  <a:pos x="26" y="19"/>
                </a:cxn>
                <a:cxn ang="0">
                  <a:pos x="22" y="19"/>
                </a:cxn>
                <a:cxn ang="0">
                  <a:pos x="19" y="19"/>
                </a:cxn>
                <a:cxn ang="0">
                  <a:pos x="15" y="17"/>
                </a:cxn>
                <a:cxn ang="0">
                  <a:pos x="11" y="16"/>
                </a:cxn>
                <a:cxn ang="0">
                  <a:pos x="7" y="14"/>
                </a:cxn>
                <a:cxn ang="0">
                  <a:pos x="3" y="11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5" y="4"/>
                </a:cxn>
              </a:cxnLst>
              <a:rect l="0" t="0" r="r" b="b"/>
              <a:pathLst>
                <a:path w="45" h="19">
                  <a:moveTo>
                    <a:pt x="45" y="4"/>
                  </a:moveTo>
                  <a:lnTo>
                    <a:pt x="44" y="7"/>
                  </a:lnTo>
                  <a:lnTo>
                    <a:pt x="42" y="10"/>
                  </a:lnTo>
                  <a:lnTo>
                    <a:pt x="40" y="14"/>
                  </a:lnTo>
                  <a:lnTo>
                    <a:pt x="37" y="15"/>
                  </a:lnTo>
                  <a:lnTo>
                    <a:pt x="34" y="17"/>
                  </a:lnTo>
                  <a:lnTo>
                    <a:pt x="30" y="19"/>
                  </a:lnTo>
                  <a:lnTo>
                    <a:pt x="26" y="19"/>
                  </a:lnTo>
                  <a:lnTo>
                    <a:pt x="22" y="19"/>
                  </a:lnTo>
                  <a:lnTo>
                    <a:pt x="19" y="19"/>
                  </a:lnTo>
                  <a:lnTo>
                    <a:pt x="15" y="17"/>
                  </a:lnTo>
                  <a:lnTo>
                    <a:pt x="11" y="16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1" name="Freeform 93"/>
            <p:cNvSpPr>
              <a:spLocks/>
            </p:cNvSpPr>
            <p:nvPr/>
          </p:nvSpPr>
          <p:spPr bwMode="auto">
            <a:xfrm>
              <a:off x="4773" y="2311"/>
              <a:ext cx="11" cy="5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3" y="7"/>
                </a:cxn>
                <a:cxn ang="0">
                  <a:pos x="42" y="10"/>
                </a:cxn>
                <a:cxn ang="0">
                  <a:pos x="39" y="14"/>
                </a:cxn>
                <a:cxn ang="0">
                  <a:pos x="37" y="15"/>
                </a:cxn>
                <a:cxn ang="0">
                  <a:pos x="33" y="17"/>
                </a:cxn>
                <a:cxn ang="0">
                  <a:pos x="29" y="19"/>
                </a:cxn>
                <a:cxn ang="0">
                  <a:pos x="25" y="19"/>
                </a:cxn>
                <a:cxn ang="0">
                  <a:pos x="22" y="19"/>
                </a:cxn>
                <a:cxn ang="0">
                  <a:pos x="18" y="19"/>
                </a:cxn>
                <a:cxn ang="0">
                  <a:pos x="14" y="17"/>
                </a:cxn>
                <a:cxn ang="0">
                  <a:pos x="10" y="16"/>
                </a:cxn>
                <a:cxn ang="0">
                  <a:pos x="7" y="14"/>
                </a:cxn>
                <a:cxn ang="0">
                  <a:pos x="4" y="11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4" y="4"/>
                </a:cxn>
              </a:cxnLst>
              <a:rect l="0" t="0" r="r" b="b"/>
              <a:pathLst>
                <a:path w="44" h="19">
                  <a:moveTo>
                    <a:pt x="44" y="4"/>
                  </a:moveTo>
                  <a:lnTo>
                    <a:pt x="43" y="7"/>
                  </a:lnTo>
                  <a:lnTo>
                    <a:pt x="42" y="10"/>
                  </a:lnTo>
                  <a:lnTo>
                    <a:pt x="39" y="14"/>
                  </a:lnTo>
                  <a:lnTo>
                    <a:pt x="37" y="15"/>
                  </a:lnTo>
                  <a:lnTo>
                    <a:pt x="33" y="17"/>
                  </a:lnTo>
                  <a:lnTo>
                    <a:pt x="29" y="19"/>
                  </a:lnTo>
                  <a:lnTo>
                    <a:pt x="25" y="19"/>
                  </a:lnTo>
                  <a:lnTo>
                    <a:pt x="22" y="19"/>
                  </a:lnTo>
                  <a:lnTo>
                    <a:pt x="18" y="19"/>
                  </a:lnTo>
                  <a:lnTo>
                    <a:pt x="14" y="17"/>
                  </a:lnTo>
                  <a:lnTo>
                    <a:pt x="10" y="16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2" name="Freeform 94"/>
            <p:cNvSpPr>
              <a:spLocks/>
            </p:cNvSpPr>
            <p:nvPr/>
          </p:nvSpPr>
          <p:spPr bwMode="auto">
            <a:xfrm>
              <a:off x="4786" y="2311"/>
              <a:ext cx="11" cy="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44" y="7"/>
                </a:cxn>
                <a:cxn ang="0">
                  <a:pos x="43" y="10"/>
                </a:cxn>
                <a:cxn ang="0">
                  <a:pos x="40" y="14"/>
                </a:cxn>
                <a:cxn ang="0">
                  <a:pos x="38" y="15"/>
                </a:cxn>
                <a:cxn ang="0">
                  <a:pos x="34" y="17"/>
                </a:cxn>
                <a:cxn ang="0">
                  <a:pos x="30" y="19"/>
                </a:cxn>
                <a:cxn ang="0">
                  <a:pos x="26" y="19"/>
                </a:cxn>
                <a:cxn ang="0">
                  <a:pos x="22" y="19"/>
                </a:cxn>
                <a:cxn ang="0">
                  <a:pos x="19" y="19"/>
                </a:cxn>
                <a:cxn ang="0">
                  <a:pos x="15" y="17"/>
                </a:cxn>
                <a:cxn ang="0">
                  <a:pos x="11" y="16"/>
                </a:cxn>
                <a:cxn ang="0">
                  <a:pos x="7" y="14"/>
                </a:cxn>
                <a:cxn ang="0">
                  <a:pos x="4" y="11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5" y="4"/>
                </a:cxn>
              </a:cxnLst>
              <a:rect l="0" t="0" r="r" b="b"/>
              <a:pathLst>
                <a:path w="45" h="19">
                  <a:moveTo>
                    <a:pt x="45" y="4"/>
                  </a:moveTo>
                  <a:lnTo>
                    <a:pt x="44" y="7"/>
                  </a:lnTo>
                  <a:lnTo>
                    <a:pt x="43" y="10"/>
                  </a:lnTo>
                  <a:lnTo>
                    <a:pt x="40" y="14"/>
                  </a:lnTo>
                  <a:lnTo>
                    <a:pt x="38" y="15"/>
                  </a:lnTo>
                  <a:lnTo>
                    <a:pt x="34" y="17"/>
                  </a:lnTo>
                  <a:lnTo>
                    <a:pt x="30" y="19"/>
                  </a:lnTo>
                  <a:lnTo>
                    <a:pt x="26" y="19"/>
                  </a:lnTo>
                  <a:lnTo>
                    <a:pt x="22" y="19"/>
                  </a:lnTo>
                  <a:lnTo>
                    <a:pt x="19" y="19"/>
                  </a:lnTo>
                  <a:lnTo>
                    <a:pt x="15" y="17"/>
                  </a:lnTo>
                  <a:lnTo>
                    <a:pt x="11" y="16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3" name="Freeform 95"/>
            <p:cNvSpPr>
              <a:spLocks/>
            </p:cNvSpPr>
            <p:nvPr/>
          </p:nvSpPr>
          <p:spPr bwMode="auto">
            <a:xfrm>
              <a:off x="4800" y="2311"/>
              <a:ext cx="11" cy="5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3" y="7"/>
                </a:cxn>
                <a:cxn ang="0">
                  <a:pos x="42" y="10"/>
                </a:cxn>
                <a:cxn ang="0">
                  <a:pos x="39" y="14"/>
                </a:cxn>
                <a:cxn ang="0">
                  <a:pos x="37" y="15"/>
                </a:cxn>
                <a:cxn ang="0">
                  <a:pos x="33" y="17"/>
                </a:cxn>
                <a:cxn ang="0">
                  <a:pos x="29" y="19"/>
                </a:cxn>
                <a:cxn ang="0">
                  <a:pos x="25" y="19"/>
                </a:cxn>
                <a:cxn ang="0">
                  <a:pos x="22" y="19"/>
                </a:cxn>
                <a:cxn ang="0">
                  <a:pos x="18" y="19"/>
                </a:cxn>
                <a:cxn ang="0">
                  <a:pos x="14" y="17"/>
                </a:cxn>
                <a:cxn ang="0">
                  <a:pos x="10" y="16"/>
                </a:cxn>
                <a:cxn ang="0">
                  <a:pos x="7" y="14"/>
                </a:cxn>
                <a:cxn ang="0">
                  <a:pos x="4" y="11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4" y="4"/>
                </a:cxn>
              </a:cxnLst>
              <a:rect l="0" t="0" r="r" b="b"/>
              <a:pathLst>
                <a:path w="44" h="19">
                  <a:moveTo>
                    <a:pt x="44" y="4"/>
                  </a:moveTo>
                  <a:lnTo>
                    <a:pt x="43" y="7"/>
                  </a:lnTo>
                  <a:lnTo>
                    <a:pt x="42" y="10"/>
                  </a:lnTo>
                  <a:lnTo>
                    <a:pt x="39" y="14"/>
                  </a:lnTo>
                  <a:lnTo>
                    <a:pt x="37" y="15"/>
                  </a:lnTo>
                  <a:lnTo>
                    <a:pt x="33" y="17"/>
                  </a:lnTo>
                  <a:lnTo>
                    <a:pt x="29" y="19"/>
                  </a:lnTo>
                  <a:lnTo>
                    <a:pt x="25" y="19"/>
                  </a:lnTo>
                  <a:lnTo>
                    <a:pt x="22" y="19"/>
                  </a:lnTo>
                  <a:lnTo>
                    <a:pt x="18" y="19"/>
                  </a:lnTo>
                  <a:lnTo>
                    <a:pt x="14" y="17"/>
                  </a:lnTo>
                  <a:lnTo>
                    <a:pt x="10" y="16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4" name="Freeform 96"/>
            <p:cNvSpPr>
              <a:spLocks/>
            </p:cNvSpPr>
            <p:nvPr/>
          </p:nvSpPr>
          <p:spPr bwMode="auto">
            <a:xfrm>
              <a:off x="4722" y="2328"/>
              <a:ext cx="69" cy="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3"/>
                </a:cxn>
                <a:cxn ang="0">
                  <a:pos x="27" y="25"/>
                </a:cxn>
                <a:cxn ang="0">
                  <a:pos x="42" y="38"/>
                </a:cxn>
                <a:cxn ang="0">
                  <a:pos x="57" y="50"/>
                </a:cxn>
                <a:cxn ang="0">
                  <a:pos x="73" y="61"/>
                </a:cxn>
                <a:cxn ang="0">
                  <a:pos x="88" y="73"/>
                </a:cxn>
                <a:cxn ang="0">
                  <a:pos x="104" y="84"/>
                </a:cxn>
                <a:cxn ang="0">
                  <a:pos x="122" y="95"/>
                </a:cxn>
                <a:cxn ang="0">
                  <a:pos x="138" y="105"/>
                </a:cxn>
                <a:cxn ang="0">
                  <a:pos x="155" y="115"/>
                </a:cxn>
                <a:cxn ang="0">
                  <a:pos x="174" y="124"/>
                </a:cxn>
                <a:cxn ang="0">
                  <a:pos x="193" y="133"/>
                </a:cxn>
                <a:cxn ang="0">
                  <a:pos x="213" y="142"/>
                </a:cxn>
                <a:cxn ang="0">
                  <a:pos x="233" y="149"/>
                </a:cxn>
                <a:cxn ang="0">
                  <a:pos x="255" y="155"/>
                </a:cxn>
                <a:cxn ang="0">
                  <a:pos x="277" y="162"/>
                </a:cxn>
              </a:cxnLst>
              <a:rect l="0" t="0" r="r" b="b"/>
              <a:pathLst>
                <a:path w="277" h="162">
                  <a:moveTo>
                    <a:pt x="0" y="0"/>
                  </a:moveTo>
                  <a:lnTo>
                    <a:pt x="13" y="13"/>
                  </a:lnTo>
                  <a:lnTo>
                    <a:pt x="27" y="25"/>
                  </a:lnTo>
                  <a:lnTo>
                    <a:pt x="42" y="38"/>
                  </a:lnTo>
                  <a:lnTo>
                    <a:pt x="57" y="50"/>
                  </a:lnTo>
                  <a:lnTo>
                    <a:pt x="73" y="61"/>
                  </a:lnTo>
                  <a:lnTo>
                    <a:pt x="88" y="73"/>
                  </a:lnTo>
                  <a:lnTo>
                    <a:pt x="104" y="84"/>
                  </a:lnTo>
                  <a:lnTo>
                    <a:pt x="122" y="95"/>
                  </a:lnTo>
                  <a:lnTo>
                    <a:pt x="138" y="105"/>
                  </a:lnTo>
                  <a:lnTo>
                    <a:pt x="155" y="115"/>
                  </a:lnTo>
                  <a:lnTo>
                    <a:pt x="174" y="124"/>
                  </a:lnTo>
                  <a:lnTo>
                    <a:pt x="193" y="133"/>
                  </a:lnTo>
                  <a:lnTo>
                    <a:pt x="213" y="142"/>
                  </a:lnTo>
                  <a:lnTo>
                    <a:pt x="233" y="149"/>
                  </a:lnTo>
                  <a:lnTo>
                    <a:pt x="255" y="155"/>
                  </a:lnTo>
                  <a:lnTo>
                    <a:pt x="277" y="16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5" name="Freeform 97"/>
            <p:cNvSpPr>
              <a:spLocks/>
            </p:cNvSpPr>
            <p:nvPr/>
          </p:nvSpPr>
          <p:spPr bwMode="auto">
            <a:xfrm>
              <a:off x="4720" y="2326"/>
              <a:ext cx="4" cy="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15" y="0"/>
                </a:cxn>
                <a:cxn ang="0">
                  <a:pos x="0" y="15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6" name="Freeform 98"/>
            <p:cNvSpPr>
              <a:spLocks/>
            </p:cNvSpPr>
            <p:nvPr/>
          </p:nvSpPr>
          <p:spPr bwMode="auto">
            <a:xfrm>
              <a:off x="4791" y="2366"/>
              <a:ext cx="1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20"/>
                </a:cxn>
                <a:cxn ang="0">
                  <a:pos x="5" y="0"/>
                </a:cxn>
              </a:cxnLst>
              <a:rect l="0" t="0" r="r" b="b"/>
              <a:pathLst>
                <a:path w="5" h="20">
                  <a:moveTo>
                    <a:pt x="5" y="0"/>
                  </a:moveTo>
                  <a:lnTo>
                    <a:pt x="0" y="2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7" name="Freeform 99"/>
            <p:cNvSpPr>
              <a:spLocks/>
            </p:cNvSpPr>
            <p:nvPr/>
          </p:nvSpPr>
          <p:spPr bwMode="auto">
            <a:xfrm>
              <a:off x="4791" y="2367"/>
              <a:ext cx="99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6" y="12"/>
                </a:cxn>
                <a:cxn ang="0">
                  <a:pos x="52" y="17"/>
                </a:cxn>
                <a:cxn ang="0">
                  <a:pos x="80" y="20"/>
                </a:cxn>
                <a:cxn ang="0">
                  <a:pos x="106" y="24"/>
                </a:cxn>
                <a:cxn ang="0">
                  <a:pos x="134" y="27"/>
                </a:cxn>
                <a:cxn ang="0">
                  <a:pos x="160" y="29"/>
                </a:cxn>
                <a:cxn ang="0">
                  <a:pos x="186" y="31"/>
                </a:cxn>
                <a:cxn ang="0">
                  <a:pos x="213" y="31"/>
                </a:cxn>
                <a:cxn ang="0">
                  <a:pos x="239" y="29"/>
                </a:cxn>
                <a:cxn ang="0">
                  <a:pos x="264" y="28"/>
                </a:cxn>
                <a:cxn ang="0">
                  <a:pos x="288" y="26"/>
                </a:cxn>
                <a:cxn ang="0">
                  <a:pos x="312" y="22"/>
                </a:cxn>
                <a:cxn ang="0">
                  <a:pos x="335" y="18"/>
                </a:cxn>
                <a:cxn ang="0">
                  <a:pos x="356" y="13"/>
                </a:cxn>
                <a:cxn ang="0">
                  <a:pos x="376" y="7"/>
                </a:cxn>
                <a:cxn ang="0">
                  <a:pos x="395" y="0"/>
                </a:cxn>
              </a:cxnLst>
              <a:rect l="0" t="0" r="r" b="b"/>
              <a:pathLst>
                <a:path w="395" h="31">
                  <a:moveTo>
                    <a:pt x="0" y="7"/>
                  </a:moveTo>
                  <a:lnTo>
                    <a:pt x="26" y="12"/>
                  </a:lnTo>
                  <a:lnTo>
                    <a:pt x="52" y="17"/>
                  </a:lnTo>
                  <a:lnTo>
                    <a:pt x="80" y="20"/>
                  </a:lnTo>
                  <a:lnTo>
                    <a:pt x="106" y="24"/>
                  </a:lnTo>
                  <a:lnTo>
                    <a:pt x="134" y="27"/>
                  </a:lnTo>
                  <a:lnTo>
                    <a:pt x="160" y="29"/>
                  </a:lnTo>
                  <a:lnTo>
                    <a:pt x="186" y="31"/>
                  </a:lnTo>
                  <a:lnTo>
                    <a:pt x="213" y="31"/>
                  </a:lnTo>
                  <a:lnTo>
                    <a:pt x="239" y="29"/>
                  </a:lnTo>
                  <a:lnTo>
                    <a:pt x="264" y="28"/>
                  </a:lnTo>
                  <a:lnTo>
                    <a:pt x="288" y="26"/>
                  </a:lnTo>
                  <a:lnTo>
                    <a:pt x="312" y="22"/>
                  </a:lnTo>
                  <a:lnTo>
                    <a:pt x="335" y="18"/>
                  </a:lnTo>
                  <a:lnTo>
                    <a:pt x="356" y="13"/>
                  </a:lnTo>
                  <a:lnTo>
                    <a:pt x="376" y="7"/>
                  </a:lnTo>
                  <a:lnTo>
                    <a:pt x="395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8" name="Freeform 100"/>
            <p:cNvSpPr>
              <a:spLocks/>
            </p:cNvSpPr>
            <p:nvPr/>
          </p:nvSpPr>
          <p:spPr bwMode="auto">
            <a:xfrm>
              <a:off x="4791" y="2366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" y="0"/>
                </a:cxn>
                <a:cxn ang="0">
                  <a:pos x="0" y="20"/>
                </a:cxn>
              </a:cxnLst>
              <a:rect l="0" t="0" r="r" b="b"/>
              <a:pathLst>
                <a:path w="5" h="20">
                  <a:moveTo>
                    <a:pt x="0" y="20"/>
                  </a:move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9" name="Freeform 101"/>
            <p:cNvSpPr>
              <a:spLocks/>
            </p:cNvSpPr>
            <p:nvPr/>
          </p:nvSpPr>
          <p:spPr bwMode="auto">
            <a:xfrm>
              <a:off x="4889" y="2364"/>
              <a:ext cx="2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0"/>
                </a:cxn>
                <a:cxn ang="0">
                  <a:pos x="0" y="0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0" name="Freeform 102"/>
            <p:cNvSpPr>
              <a:spLocks/>
            </p:cNvSpPr>
            <p:nvPr/>
          </p:nvSpPr>
          <p:spPr bwMode="auto">
            <a:xfrm>
              <a:off x="4890" y="2348"/>
              <a:ext cx="50" cy="19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5" y="65"/>
                </a:cxn>
                <a:cxn ang="0">
                  <a:pos x="30" y="56"/>
                </a:cxn>
                <a:cxn ang="0">
                  <a:pos x="42" y="47"/>
                </a:cxn>
                <a:cxn ang="0">
                  <a:pos x="52" y="39"/>
                </a:cxn>
                <a:cxn ang="0">
                  <a:pos x="60" y="31"/>
                </a:cxn>
                <a:cxn ang="0">
                  <a:pos x="69" y="22"/>
                </a:cxn>
                <a:cxn ang="0">
                  <a:pos x="77" y="15"/>
                </a:cxn>
                <a:cxn ang="0">
                  <a:pos x="84" y="10"/>
                </a:cxn>
                <a:cxn ang="0">
                  <a:pos x="93" y="5"/>
                </a:cxn>
                <a:cxn ang="0">
                  <a:pos x="102" y="1"/>
                </a:cxn>
                <a:cxn ang="0">
                  <a:pos x="113" y="0"/>
                </a:cxn>
                <a:cxn ang="0">
                  <a:pos x="125" y="1"/>
                </a:cxn>
                <a:cxn ang="0">
                  <a:pos x="140" y="5"/>
                </a:cxn>
                <a:cxn ang="0">
                  <a:pos x="156" y="11"/>
                </a:cxn>
                <a:cxn ang="0">
                  <a:pos x="176" y="21"/>
                </a:cxn>
                <a:cxn ang="0">
                  <a:pos x="200" y="35"/>
                </a:cxn>
              </a:cxnLst>
              <a:rect l="0" t="0" r="r" b="b"/>
              <a:pathLst>
                <a:path w="200" h="72">
                  <a:moveTo>
                    <a:pt x="0" y="72"/>
                  </a:moveTo>
                  <a:lnTo>
                    <a:pt x="15" y="65"/>
                  </a:lnTo>
                  <a:lnTo>
                    <a:pt x="30" y="56"/>
                  </a:lnTo>
                  <a:lnTo>
                    <a:pt x="42" y="47"/>
                  </a:lnTo>
                  <a:lnTo>
                    <a:pt x="52" y="39"/>
                  </a:lnTo>
                  <a:lnTo>
                    <a:pt x="60" y="31"/>
                  </a:lnTo>
                  <a:lnTo>
                    <a:pt x="69" y="22"/>
                  </a:lnTo>
                  <a:lnTo>
                    <a:pt x="77" y="15"/>
                  </a:lnTo>
                  <a:lnTo>
                    <a:pt x="84" y="10"/>
                  </a:lnTo>
                  <a:lnTo>
                    <a:pt x="93" y="5"/>
                  </a:lnTo>
                  <a:lnTo>
                    <a:pt x="102" y="1"/>
                  </a:lnTo>
                  <a:lnTo>
                    <a:pt x="113" y="0"/>
                  </a:lnTo>
                  <a:lnTo>
                    <a:pt x="125" y="1"/>
                  </a:lnTo>
                  <a:lnTo>
                    <a:pt x="140" y="5"/>
                  </a:lnTo>
                  <a:lnTo>
                    <a:pt x="156" y="11"/>
                  </a:lnTo>
                  <a:lnTo>
                    <a:pt x="176" y="21"/>
                  </a:lnTo>
                  <a:lnTo>
                    <a:pt x="200" y="3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1" name="Freeform 103"/>
            <p:cNvSpPr>
              <a:spLocks/>
            </p:cNvSpPr>
            <p:nvPr/>
          </p:nvSpPr>
          <p:spPr bwMode="auto">
            <a:xfrm>
              <a:off x="4889" y="2364"/>
              <a:ext cx="2" cy="5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0" y="0"/>
                </a:cxn>
                <a:cxn ang="0">
                  <a:pos x="8" y="20"/>
                </a:cxn>
              </a:cxnLst>
              <a:rect l="0" t="0" r="r" b="b"/>
              <a:pathLst>
                <a:path w="8" h="20">
                  <a:moveTo>
                    <a:pt x="8" y="20"/>
                  </a:moveTo>
                  <a:lnTo>
                    <a:pt x="0" y="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2" name="Freeform 104"/>
            <p:cNvSpPr>
              <a:spLocks/>
            </p:cNvSpPr>
            <p:nvPr/>
          </p:nvSpPr>
          <p:spPr bwMode="auto">
            <a:xfrm>
              <a:off x="4939" y="2355"/>
              <a:ext cx="2" cy="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8"/>
                </a:cxn>
                <a:cxn ang="0">
                  <a:pos x="10" y="0"/>
                </a:cxn>
              </a:cxnLst>
              <a:rect l="0" t="0" r="r" b="b"/>
              <a:pathLst>
                <a:path w="10" h="18">
                  <a:moveTo>
                    <a:pt x="10" y="0"/>
                  </a:moveTo>
                  <a:lnTo>
                    <a:pt x="0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3" name="Freeform 105"/>
            <p:cNvSpPr>
              <a:spLocks/>
            </p:cNvSpPr>
            <p:nvPr/>
          </p:nvSpPr>
          <p:spPr bwMode="auto">
            <a:xfrm>
              <a:off x="4940" y="2357"/>
              <a:ext cx="90" cy="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15"/>
                </a:cxn>
                <a:cxn ang="0">
                  <a:pos x="50" y="30"/>
                </a:cxn>
                <a:cxn ang="0">
                  <a:pos x="74" y="45"/>
                </a:cxn>
                <a:cxn ang="0">
                  <a:pos x="97" y="60"/>
                </a:cxn>
                <a:cxn ang="0">
                  <a:pos x="118" y="74"/>
                </a:cxn>
                <a:cxn ang="0">
                  <a:pos x="139" y="86"/>
                </a:cxn>
                <a:cxn ang="0">
                  <a:pos x="160" y="99"/>
                </a:cxn>
                <a:cxn ang="0">
                  <a:pos x="181" y="110"/>
                </a:cxn>
                <a:cxn ang="0">
                  <a:pos x="201" y="120"/>
                </a:cxn>
                <a:cxn ang="0">
                  <a:pos x="221" y="129"/>
                </a:cxn>
                <a:cxn ang="0">
                  <a:pos x="243" y="138"/>
                </a:cxn>
                <a:cxn ang="0">
                  <a:pos x="264" y="144"/>
                </a:cxn>
                <a:cxn ang="0">
                  <a:pos x="287" y="149"/>
                </a:cxn>
                <a:cxn ang="0">
                  <a:pos x="310" y="151"/>
                </a:cxn>
                <a:cxn ang="0">
                  <a:pos x="334" y="154"/>
                </a:cxn>
                <a:cxn ang="0">
                  <a:pos x="362" y="154"/>
                </a:cxn>
              </a:cxnLst>
              <a:rect l="0" t="0" r="r" b="b"/>
              <a:pathLst>
                <a:path w="362" h="154">
                  <a:moveTo>
                    <a:pt x="0" y="0"/>
                  </a:moveTo>
                  <a:lnTo>
                    <a:pt x="26" y="15"/>
                  </a:lnTo>
                  <a:lnTo>
                    <a:pt x="50" y="30"/>
                  </a:lnTo>
                  <a:lnTo>
                    <a:pt x="74" y="45"/>
                  </a:lnTo>
                  <a:lnTo>
                    <a:pt x="97" y="60"/>
                  </a:lnTo>
                  <a:lnTo>
                    <a:pt x="118" y="74"/>
                  </a:lnTo>
                  <a:lnTo>
                    <a:pt x="139" y="86"/>
                  </a:lnTo>
                  <a:lnTo>
                    <a:pt x="160" y="99"/>
                  </a:lnTo>
                  <a:lnTo>
                    <a:pt x="181" y="110"/>
                  </a:lnTo>
                  <a:lnTo>
                    <a:pt x="201" y="120"/>
                  </a:lnTo>
                  <a:lnTo>
                    <a:pt x="221" y="129"/>
                  </a:lnTo>
                  <a:lnTo>
                    <a:pt x="243" y="138"/>
                  </a:lnTo>
                  <a:lnTo>
                    <a:pt x="264" y="144"/>
                  </a:lnTo>
                  <a:lnTo>
                    <a:pt x="287" y="149"/>
                  </a:lnTo>
                  <a:lnTo>
                    <a:pt x="310" y="151"/>
                  </a:lnTo>
                  <a:lnTo>
                    <a:pt x="334" y="154"/>
                  </a:lnTo>
                  <a:lnTo>
                    <a:pt x="362" y="15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4" name="Freeform 106"/>
            <p:cNvSpPr>
              <a:spLocks/>
            </p:cNvSpPr>
            <p:nvPr/>
          </p:nvSpPr>
          <p:spPr bwMode="auto">
            <a:xfrm>
              <a:off x="4939" y="2355"/>
              <a:ext cx="2" cy="4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0" y="0"/>
                </a:cxn>
                <a:cxn ang="0">
                  <a:pos x="0" y="18"/>
                </a:cxn>
              </a:cxnLst>
              <a:rect l="0" t="0" r="r" b="b"/>
              <a:pathLst>
                <a:path w="10" h="18">
                  <a:moveTo>
                    <a:pt x="0" y="18"/>
                  </a:moveTo>
                  <a:lnTo>
                    <a:pt x="1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5" name="Freeform 107"/>
            <p:cNvSpPr>
              <a:spLocks/>
            </p:cNvSpPr>
            <p:nvPr/>
          </p:nvSpPr>
          <p:spPr bwMode="auto">
            <a:xfrm>
              <a:off x="5030" y="2393"/>
              <a:ext cx="1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0" y="0"/>
                </a:cxn>
              </a:cxnLst>
              <a:rect l="0" t="0" r="r" b="b"/>
              <a:pathLst>
                <a:path h="20">
                  <a:moveTo>
                    <a:pt x="0" y="0"/>
                  </a:moveTo>
                  <a:lnTo>
                    <a:pt x="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6" name="Freeform 108"/>
            <p:cNvSpPr>
              <a:spLocks/>
            </p:cNvSpPr>
            <p:nvPr/>
          </p:nvSpPr>
          <p:spPr bwMode="auto">
            <a:xfrm>
              <a:off x="5030" y="2360"/>
              <a:ext cx="116" cy="36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0"/>
                </a:cxn>
                <a:cxn ang="0">
                  <a:pos x="55" y="134"/>
                </a:cxn>
                <a:cxn ang="0">
                  <a:pos x="85" y="125"/>
                </a:cxn>
                <a:cxn ang="0">
                  <a:pos x="116" y="114"/>
                </a:cxn>
                <a:cxn ang="0">
                  <a:pos x="147" y="101"/>
                </a:cxn>
                <a:cxn ang="0">
                  <a:pos x="178" y="88"/>
                </a:cxn>
                <a:cxn ang="0">
                  <a:pos x="209" y="73"/>
                </a:cxn>
                <a:cxn ang="0">
                  <a:pos x="240" y="58"/>
                </a:cxn>
                <a:cxn ang="0">
                  <a:pos x="271" y="44"/>
                </a:cxn>
                <a:cxn ang="0">
                  <a:pos x="302" y="31"/>
                </a:cxn>
                <a:cxn ang="0">
                  <a:pos x="331" y="19"/>
                </a:cxn>
                <a:cxn ang="0">
                  <a:pos x="359" y="10"/>
                </a:cxn>
                <a:cxn ang="0">
                  <a:pos x="386" y="4"/>
                </a:cxn>
                <a:cxn ang="0">
                  <a:pos x="412" y="0"/>
                </a:cxn>
                <a:cxn ang="0">
                  <a:pos x="436" y="1"/>
                </a:cxn>
                <a:cxn ang="0">
                  <a:pos x="460" y="6"/>
                </a:cxn>
              </a:cxnLst>
              <a:rect l="0" t="0" r="r" b="b"/>
              <a:pathLst>
                <a:path w="460" h="144">
                  <a:moveTo>
                    <a:pt x="0" y="144"/>
                  </a:moveTo>
                  <a:lnTo>
                    <a:pt x="28" y="140"/>
                  </a:lnTo>
                  <a:lnTo>
                    <a:pt x="55" y="134"/>
                  </a:lnTo>
                  <a:lnTo>
                    <a:pt x="85" y="125"/>
                  </a:lnTo>
                  <a:lnTo>
                    <a:pt x="116" y="114"/>
                  </a:lnTo>
                  <a:lnTo>
                    <a:pt x="147" y="101"/>
                  </a:lnTo>
                  <a:lnTo>
                    <a:pt x="178" y="88"/>
                  </a:lnTo>
                  <a:lnTo>
                    <a:pt x="209" y="73"/>
                  </a:lnTo>
                  <a:lnTo>
                    <a:pt x="240" y="58"/>
                  </a:lnTo>
                  <a:lnTo>
                    <a:pt x="271" y="44"/>
                  </a:lnTo>
                  <a:lnTo>
                    <a:pt x="302" y="31"/>
                  </a:lnTo>
                  <a:lnTo>
                    <a:pt x="331" y="19"/>
                  </a:lnTo>
                  <a:lnTo>
                    <a:pt x="359" y="10"/>
                  </a:lnTo>
                  <a:lnTo>
                    <a:pt x="386" y="4"/>
                  </a:lnTo>
                  <a:lnTo>
                    <a:pt x="412" y="0"/>
                  </a:lnTo>
                  <a:lnTo>
                    <a:pt x="436" y="1"/>
                  </a:lnTo>
                  <a:lnTo>
                    <a:pt x="460" y="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7" name="Freeform 109"/>
            <p:cNvSpPr>
              <a:spLocks/>
            </p:cNvSpPr>
            <p:nvPr/>
          </p:nvSpPr>
          <p:spPr bwMode="auto">
            <a:xfrm>
              <a:off x="5030" y="2393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0" y="20"/>
                </a:cxn>
              </a:cxnLst>
              <a:rect l="0" t="0" r="r" b="b"/>
              <a:pathLst>
                <a:path h="20">
                  <a:moveTo>
                    <a:pt x="0" y="20"/>
                  </a:move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8" name="Freeform 110"/>
            <p:cNvSpPr>
              <a:spLocks/>
            </p:cNvSpPr>
            <p:nvPr/>
          </p:nvSpPr>
          <p:spPr bwMode="auto">
            <a:xfrm>
              <a:off x="5145" y="2359"/>
              <a:ext cx="1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20"/>
                </a:cxn>
                <a:cxn ang="0">
                  <a:pos x="5" y="0"/>
                </a:cxn>
              </a:cxnLst>
              <a:rect l="0" t="0" r="r" b="b"/>
              <a:pathLst>
                <a:path w="5" h="20">
                  <a:moveTo>
                    <a:pt x="5" y="0"/>
                  </a:moveTo>
                  <a:lnTo>
                    <a:pt x="0" y="2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9" name="Freeform 111"/>
            <p:cNvSpPr>
              <a:spLocks/>
            </p:cNvSpPr>
            <p:nvPr/>
          </p:nvSpPr>
          <p:spPr bwMode="auto">
            <a:xfrm>
              <a:off x="5146" y="2360"/>
              <a:ext cx="89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1" y="12"/>
                </a:cxn>
                <a:cxn ang="0">
                  <a:pos x="43" y="17"/>
                </a:cxn>
                <a:cxn ang="0">
                  <a:pos x="65" y="21"/>
                </a:cxn>
                <a:cxn ang="0">
                  <a:pos x="89" y="25"/>
                </a:cxn>
                <a:cxn ang="0">
                  <a:pos x="113" y="27"/>
                </a:cxn>
                <a:cxn ang="0">
                  <a:pos x="137" y="29"/>
                </a:cxn>
                <a:cxn ang="0">
                  <a:pos x="161" y="29"/>
                </a:cxn>
                <a:cxn ang="0">
                  <a:pos x="185" y="29"/>
                </a:cxn>
                <a:cxn ang="0">
                  <a:pos x="209" y="27"/>
                </a:cxn>
                <a:cxn ang="0">
                  <a:pos x="231" y="26"/>
                </a:cxn>
                <a:cxn ang="0">
                  <a:pos x="254" y="22"/>
                </a:cxn>
                <a:cxn ang="0">
                  <a:pos x="277" y="20"/>
                </a:cxn>
                <a:cxn ang="0">
                  <a:pos x="298" y="15"/>
                </a:cxn>
                <a:cxn ang="0">
                  <a:pos x="318" y="11"/>
                </a:cxn>
                <a:cxn ang="0">
                  <a:pos x="338" y="5"/>
                </a:cxn>
                <a:cxn ang="0">
                  <a:pos x="357" y="0"/>
                </a:cxn>
              </a:cxnLst>
              <a:rect l="0" t="0" r="r" b="b"/>
              <a:pathLst>
                <a:path w="357" h="29">
                  <a:moveTo>
                    <a:pt x="0" y="6"/>
                  </a:moveTo>
                  <a:lnTo>
                    <a:pt x="21" y="12"/>
                  </a:lnTo>
                  <a:lnTo>
                    <a:pt x="43" y="17"/>
                  </a:lnTo>
                  <a:lnTo>
                    <a:pt x="65" y="21"/>
                  </a:lnTo>
                  <a:lnTo>
                    <a:pt x="89" y="25"/>
                  </a:lnTo>
                  <a:lnTo>
                    <a:pt x="113" y="27"/>
                  </a:lnTo>
                  <a:lnTo>
                    <a:pt x="137" y="29"/>
                  </a:lnTo>
                  <a:lnTo>
                    <a:pt x="161" y="29"/>
                  </a:lnTo>
                  <a:lnTo>
                    <a:pt x="185" y="29"/>
                  </a:lnTo>
                  <a:lnTo>
                    <a:pt x="209" y="27"/>
                  </a:lnTo>
                  <a:lnTo>
                    <a:pt x="231" y="26"/>
                  </a:lnTo>
                  <a:lnTo>
                    <a:pt x="254" y="22"/>
                  </a:lnTo>
                  <a:lnTo>
                    <a:pt x="277" y="20"/>
                  </a:lnTo>
                  <a:lnTo>
                    <a:pt x="298" y="15"/>
                  </a:lnTo>
                  <a:lnTo>
                    <a:pt x="318" y="11"/>
                  </a:lnTo>
                  <a:lnTo>
                    <a:pt x="338" y="5"/>
                  </a:lnTo>
                  <a:lnTo>
                    <a:pt x="357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0" name="Freeform 112"/>
            <p:cNvSpPr>
              <a:spLocks/>
            </p:cNvSpPr>
            <p:nvPr/>
          </p:nvSpPr>
          <p:spPr bwMode="auto">
            <a:xfrm>
              <a:off x="5145" y="2359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" y="0"/>
                </a:cxn>
                <a:cxn ang="0">
                  <a:pos x="0" y="20"/>
                </a:cxn>
              </a:cxnLst>
              <a:rect l="0" t="0" r="r" b="b"/>
              <a:pathLst>
                <a:path w="5" h="20">
                  <a:moveTo>
                    <a:pt x="0" y="20"/>
                  </a:move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1" name="Freeform 113"/>
            <p:cNvSpPr>
              <a:spLocks/>
            </p:cNvSpPr>
            <p:nvPr/>
          </p:nvSpPr>
          <p:spPr bwMode="auto">
            <a:xfrm>
              <a:off x="5234" y="2357"/>
              <a:ext cx="2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0"/>
                </a:cxn>
                <a:cxn ang="0">
                  <a:pos x="0" y="0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lnTo>
                    <a:pt x="8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2" name="Freeform 114"/>
            <p:cNvSpPr>
              <a:spLocks/>
            </p:cNvSpPr>
            <p:nvPr/>
          </p:nvSpPr>
          <p:spPr bwMode="auto">
            <a:xfrm>
              <a:off x="5235" y="2337"/>
              <a:ext cx="54" cy="2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5" y="84"/>
                </a:cxn>
                <a:cxn ang="0">
                  <a:pos x="30" y="77"/>
                </a:cxn>
                <a:cxn ang="0">
                  <a:pos x="44" y="69"/>
                </a:cxn>
                <a:cxn ang="0">
                  <a:pos x="57" y="61"/>
                </a:cxn>
                <a:cxn ang="0">
                  <a:pos x="68" y="52"/>
                </a:cxn>
                <a:cxn ang="0">
                  <a:pos x="79" y="42"/>
                </a:cxn>
                <a:cxn ang="0">
                  <a:pos x="90" y="33"/>
                </a:cxn>
                <a:cxn ang="0">
                  <a:pos x="102" y="25"/>
                </a:cxn>
                <a:cxn ang="0">
                  <a:pos x="113" y="18"/>
                </a:cxn>
                <a:cxn ang="0">
                  <a:pos x="124" y="12"/>
                </a:cxn>
                <a:cxn ang="0">
                  <a:pos x="137" y="5"/>
                </a:cxn>
                <a:cxn ang="0">
                  <a:pos x="150" y="2"/>
                </a:cxn>
                <a:cxn ang="0">
                  <a:pos x="165" y="0"/>
                </a:cxn>
                <a:cxn ang="0">
                  <a:pos x="180" y="0"/>
                </a:cxn>
                <a:cxn ang="0">
                  <a:pos x="197" y="3"/>
                </a:cxn>
                <a:cxn ang="0">
                  <a:pos x="216" y="8"/>
                </a:cxn>
              </a:cxnLst>
              <a:rect l="0" t="0" r="r" b="b"/>
              <a:pathLst>
                <a:path w="216" h="92">
                  <a:moveTo>
                    <a:pt x="0" y="92"/>
                  </a:moveTo>
                  <a:lnTo>
                    <a:pt x="15" y="84"/>
                  </a:lnTo>
                  <a:lnTo>
                    <a:pt x="30" y="77"/>
                  </a:lnTo>
                  <a:lnTo>
                    <a:pt x="44" y="69"/>
                  </a:lnTo>
                  <a:lnTo>
                    <a:pt x="57" y="61"/>
                  </a:lnTo>
                  <a:lnTo>
                    <a:pt x="68" y="52"/>
                  </a:lnTo>
                  <a:lnTo>
                    <a:pt x="79" y="42"/>
                  </a:lnTo>
                  <a:lnTo>
                    <a:pt x="90" y="33"/>
                  </a:lnTo>
                  <a:lnTo>
                    <a:pt x="102" y="25"/>
                  </a:lnTo>
                  <a:lnTo>
                    <a:pt x="113" y="18"/>
                  </a:lnTo>
                  <a:lnTo>
                    <a:pt x="124" y="12"/>
                  </a:lnTo>
                  <a:lnTo>
                    <a:pt x="137" y="5"/>
                  </a:lnTo>
                  <a:lnTo>
                    <a:pt x="150" y="2"/>
                  </a:lnTo>
                  <a:lnTo>
                    <a:pt x="165" y="0"/>
                  </a:lnTo>
                  <a:lnTo>
                    <a:pt x="180" y="0"/>
                  </a:lnTo>
                  <a:lnTo>
                    <a:pt x="197" y="3"/>
                  </a:lnTo>
                  <a:lnTo>
                    <a:pt x="216" y="8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3" name="Freeform 115"/>
            <p:cNvSpPr>
              <a:spLocks/>
            </p:cNvSpPr>
            <p:nvPr/>
          </p:nvSpPr>
          <p:spPr bwMode="auto">
            <a:xfrm>
              <a:off x="5234" y="2357"/>
              <a:ext cx="1" cy="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0" y="0"/>
                </a:cxn>
                <a:cxn ang="0">
                  <a:pos x="6" y="20"/>
                </a:cxn>
              </a:cxnLst>
              <a:rect l="0" t="0" r="r" b="b"/>
              <a:pathLst>
                <a:path w="6" h="20">
                  <a:moveTo>
                    <a:pt x="6" y="20"/>
                  </a:moveTo>
                  <a:lnTo>
                    <a:pt x="0" y="0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4" name="Freeform 116"/>
            <p:cNvSpPr>
              <a:spLocks/>
            </p:cNvSpPr>
            <p:nvPr/>
          </p:nvSpPr>
          <p:spPr bwMode="auto">
            <a:xfrm>
              <a:off x="5288" y="2336"/>
              <a:ext cx="1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20"/>
                </a:cxn>
                <a:cxn ang="0">
                  <a:pos x="5" y="0"/>
                </a:cxn>
              </a:cxnLst>
              <a:rect l="0" t="0" r="r" b="b"/>
              <a:pathLst>
                <a:path w="5" h="20">
                  <a:moveTo>
                    <a:pt x="5" y="0"/>
                  </a:moveTo>
                  <a:lnTo>
                    <a:pt x="0" y="2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5" name="Freeform 117"/>
            <p:cNvSpPr>
              <a:spLocks/>
            </p:cNvSpPr>
            <p:nvPr/>
          </p:nvSpPr>
          <p:spPr bwMode="auto">
            <a:xfrm>
              <a:off x="5289" y="2339"/>
              <a:ext cx="104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6"/>
                </a:cxn>
                <a:cxn ang="0">
                  <a:pos x="44" y="12"/>
                </a:cxn>
                <a:cxn ang="0">
                  <a:pos x="68" y="19"/>
                </a:cxn>
                <a:cxn ang="0">
                  <a:pos x="96" y="24"/>
                </a:cxn>
                <a:cxn ang="0">
                  <a:pos x="123" y="30"/>
                </a:cxn>
                <a:cxn ang="0">
                  <a:pos x="151" y="34"/>
                </a:cxn>
                <a:cxn ang="0">
                  <a:pos x="181" y="38"/>
                </a:cxn>
                <a:cxn ang="0">
                  <a:pos x="210" y="40"/>
                </a:cxn>
                <a:cxn ang="0">
                  <a:pos x="239" y="43"/>
                </a:cxn>
                <a:cxn ang="0">
                  <a:pos x="268" y="43"/>
                </a:cxn>
                <a:cxn ang="0">
                  <a:pos x="297" y="41"/>
                </a:cxn>
                <a:cxn ang="0">
                  <a:pos x="324" y="38"/>
                </a:cxn>
                <a:cxn ang="0">
                  <a:pos x="350" y="32"/>
                </a:cxn>
                <a:cxn ang="0">
                  <a:pos x="375" y="26"/>
                </a:cxn>
                <a:cxn ang="0">
                  <a:pos x="397" y="17"/>
                </a:cxn>
                <a:cxn ang="0">
                  <a:pos x="418" y="6"/>
                </a:cxn>
              </a:cxnLst>
              <a:rect l="0" t="0" r="r" b="b"/>
              <a:pathLst>
                <a:path w="418" h="43">
                  <a:moveTo>
                    <a:pt x="0" y="0"/>
                  </a:moveTo>
                  <a:lnTo>
                    <a:pt x="20" y="6"/>
                  </a:lnTo>
                  <a:lnTo>
                    <a:pt x="44" y="12"/>
                  </a:lnTo>
                  <a:lnTo>
                    <a:pt x="68" y="19"/>
                  </a:lnTo>
                  <a:lnTo>
                    <a:pt x="96" y="24"/>
                  </a:lnTo>
                  <a:lnTo>
                    <a:pt x="123" y="30"/>
                  </a:lnTo>
                  <a:lnTo>
                    <a:pt x="151" y="34"/>
                  </a:lnTo>
                  <a:lnTo>
                    <a:pt x="181" y="38"/>
                  </a:lnTo>
                  <a:lnTo>
                    <a:pt x="210" y="40"/>
                  </a:lnTo>
                  <a:lnTo>
                    <a:pt x="239" y="43"/>
                  </a:lnTo>
                  <a:lnTo>
                    <a:pt x="268" y="43"/>
                  </a:lnTo>
                  <a:lnTo>
                    <a:pt x="297" y="41"/>
                  </a:lnTo>
                  <a:lnTo>
                    <a:pt x="324" y="38"/>
                  </a:lnTo>
                  <a:lnTo>
                    <a:pt x="350" y="32"/>
                  </a:lnTo>
                  <a:lnTo>
                    <a:pt x="375" y="26"/>
                  </a:lnTo>
                  <a:lnTo>
                    <a:pt x="397" y="17"/>
                  </a:lnTo>
                  <a:lnTo>
                    <a:pt x="418" y="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6" name="Freeform 118"/>
            <p:cNvSpPr>
              <a:spLocks/>
            </p:cNvSpPr>
            <p:nvPr/>
          </p:nvSpPr>
          <p:spPr bwMode="auto">
            <a:xfrm>
              <a:off x="5288" y="2336"/>
              <a:ext cx="1" cy="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" y="0"/>
                </a:cxn>
                <a:cxn ang="0">
                  <a:pos x="0" y="20"/>
                </a:cxn>
              </a:cxnLst>
              <a:rect l="0" t="0" r="r" b="b"/>
              <a:pathLst>
                <a:path w="5" h="20">
                  <a:moveTo>
                    <a:pt x="0" y="20"/>
                  </a:move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7" name="Freeform 119"/>
            <p:cNvSpPr>
              <a:spLocks/>
            </p:cNvSpPr>
            <p:nvPr/>
          </p:nvSpPr>
          <p:spPr bwMode="auto">
            <a:xfrm>
              <a:off x="5392" y="2338"/>
              <a:ext cx="3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8"/>
                </a:cxn>
                <a:cxn ang="0">
                  <a:pos x="0" y="0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lnTo>
                    <a:pt x="13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8" name="Freeform 120"/>
            <p:cNvSpPr>
              <a:spLocks/>
            </p:cNvSpPr>
            <p:nvPr/>
          </p:nvSpPr>
          <p:spPr bwMode="auto">
            <a:xfrm>
              <a:off x="5393" y="2315"/>
              <a:ext cx="53" cy="25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2" y="96"/>
                </a:cxn>
                <a:cxn ang="0">
                  <a:pos x="7" y="91"/>
                </a:cxn>
                <a:cxn ang="0">
                  <a:pos x="13" y="84"/>
                </a:cxn>
                <a:cxn ang="0">
                  <a:pos x="21" y="74"/>
                </a:cxn>
                <a:cxn ang="0">
                  <a:pos x="30" y="64"/>
                </a:cxn>
                <a:cxn ang="0">
                  <a:pos x="40" y="54"/>
                </a:cxn>
                <a:cxn ang="0">
                  <a:pos x="51" y="43"/>
                </a:cxn>
                <a:cxn ang="0">
                  <a:pos x="64" y="33"/>
                </a:cxn>
                <a:cxn ang="0">
                  <a:pos x="77" y="22"/>
                </a:cxn>
                <a:cxn ang="0">
                  <a:pos x="94" y="14"/>
                </a:cxn>
                <a:cxn ang="0">
                  <a:pos x="110" y="7"/>
                </a:cxn>
                <a:cxn ang="0">
                  <a:pos x="128" y="2"/>
                </a:cxn>
                <a:cxn ang="0">
                  <a:pos x="147" y="0"/>
                </a:cxn>
                <a:cxn ang="0">
                  <a:pos x="167" y="0"/>
                </a:cxn>
                <a:cxn ang="0">
                  <a:pos x="188" y="4"/>
                </a:cxn>
                <a:cxn ang="0">
                  <a:pos x="211" y="11"/>
                </a:cxn>
              </a:cxnLst>
              <a:rect l="0" t="0" r="r" b="b"/>
              <a:pathLst>
                <a:path w="211" h="100">
                  <a:moveTo>
                    <a:pt x="0" y="100"/>
                  </a:moveTo>
                  <a:lnTo>
                    <a:pt x="2" y="96"/>
                  </a:lnTo>
                  <a:lnTo>
                    <a:pt x="7" y="91"/>
                  </a:lnTo>
                  <a:lnTo>
                    <a:pt x="13" y="84"/>
                  </a:lnTo>
                  <a:lnTo>
                    <a:pt x="21" y="74"/>
                  </a:lnTo>
                  <a:lnTo>
                    <a:pt x="30" y="64"/>
                  </a:lnTo>
                  <a:lnTo>
                    <a:pt x="40" y="54"/>
                  </a:lnTo>
                  <a:lnTo>
                    <a:pt x="51" y="43"/>
                  </a:lnTo>
                  <a:lnTo>
                    <a:pt x="64" y="33"/>
                  </a:lnTo>
                  <a:lnTo>
                    <a:pt x="77" y="22"/>
                  </a:lnTo>
                  <a:lnTo>
                    <a:pt x="94" y="14"/>
                  </a:lnTo>
                  <a:lnTo>
                    <a:pt x="110" y="7"/>
                  </a:lnTo>
                  <a:lnTo>
                    <a:pt x="128" y="2"/>
                  </a:lnTo>
                  <a:lnTo>
                    <a:pt x="147" y="0"/>
                  </a:lnTo>
                  <a:lnTo>
                    <a:pt x="167" y="0"/>
                  </a:lnTo>
                  <a:lnTo>
                    <a:pt x="188" y="4"/>
                  </a:lnTo>
                  <a:lnTo>
                    <a:pt x="211" y="11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9" name="Freeform 121"/>
            <p:cNvSpPr>
              <a:spLocks/>
            </p:cNvSpPr>
            <p:nvPr/>
          </p:nvSpPr>
          <p:spPr bwMode="auto">
            <a:xfrm>
              <a:off x="5392" y="2338"/>
              <a:ext cx="3" cy="4"/>
            </a:xfrm>
            <a:custGeom>
              <a:avLst/>
              <a:gdLst/>
              <a:ahLst/>
              <a:cxnLst>
                <a:cxn ang="0">
                  <a:pos x="13" y="18"/>
                </a:cxn>
                <a:cxn ang="0">
                  <a:pos x="0" y="0"/>
                </a:cxn>
                <a:cxn ang="0">
                  <a:pos x="13" y="18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0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0" name="Freeform 122"/>
            <p:cNvSpPr>
              <a:spLocks/>
            </p:cNvSpPr>
            <p:nvPr/>
          </p:nvSpPr>
          <p:spPr bwMode="auto">
            <a:xfrm>
              <a:off x="5445" y="2316"/>
              <a:ext cx="2" cy="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20"/>
                </a:cxn>
                <a:cxn ang="0">
                  <a:pos x="7" y="0"/>
                </a:cxn>
              </a:cxnLst>
              <a:rect l="0" t="0" r="r" b="b"/>
              <a:pathLst>
                <a:path w="7" h="20">
                  <a:moveTo>
                    <a:pt x="7" y="0"/>
                  </a:moveTo>
                  <a:lnTo>
                    <a:pt x="0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1" name="Freeform 123"/>
            <p:cNvSpPr>
              <a:spLocks/>
            </p:cNvSpPr>
            <p:nvPr/>
          </p:nvSpPr>
          <p:spPr bwMode="auto">
            <a:xfrm>
              <a:off x="4859" y="2328"/>
              <a:ext cx="48" cy="35"/>
            </a:xfrm>
            <a:custGeom>
              <a:avLst/>
              <a:gdLst/>
              <a:ahLst/>
              <a:cxnLst>
                <a:cxn ang="0">
                  <a:pos x="8" y="139"/>
                </a:cxn>
                <a:cxn ang="0">
                  <a:pos x="1" y="140"/>
                </a:cxn>
                <a:cxn ang="0">
                  <a:pos x="0" y="140"/>
                </a:cxn>
                <a:cxn ang="0">
                  <a:pos x="2" y="138"/>
                </a:cxn>
                <a:cxn ang="0">
                  <a:pos x="10" y="133"/>
                </a:cxn>
                <a:cxn ang="0">
                  <a:pos x="21" y="127"/>
                </a:cxn>
                <a:cxn ang="0">
                  <a:pos x="35" y="119"/>
                </a:cxn>
                <a:cxn ang="0">
                  <a:pos x="50" y="110"/>
                </a:cxn>
                <a:cxn ang="0">
                  <a:pos x="68" y="100"/>
                </a:cxn>
                <a:cxn ang="0">
                  <a:pos x="85" y="89"/>
                </a:cxn>
                <a:cxn ang="0">
                  <a:pos x="104" y="76"/>
                </a:cxn>
                <a:cxn ang="0">
                  <a:pos x="123" y="64"/>
                </a:cxn>
                <a:cxn ang="0">
                  <a:pos x="140" y="51"/>
                </a:cxn>
                <a:cxn ang="0">
                  <a:pos x="157" y="39"/>
                </a:cxn>
                <a:cxn ang="0">
                  <a:pos x="171" y="25"/>
                </a:cxn>
                <a:cxn ang="0">
                  <a:pos x="182" y="13"/>
                </a:cxn>
                <a:cxn ang="0">
                  <a:pos x="191" y="0"/>
                </a:cxn>
              </a:cxnLst>
              <a:rect l="0" t="0" r="r" b="b"/>
              <a:pathLst>
                <a:path w="191" h="140">
                  <a:moveTo>
                    <a:pt x="8" y="139"/>
                  </a:moveTo>
                  <a:lnTo>
                    <a:pt x="1" y="140"/>
                  </a:lnTo>
                  <a:lnTo>
                    <a:pt x="0" y="140"/>
                  </a:lnTo>
                  <a:lnTo>
                    <a:pt x="2" y="138"/>
                  </a:lnTo>
                  <a:lnTo>
                    <a:pt x="10" y="133"/>
                  </a:lnTo>
                  <a:lnTo>
                    <a:pt x="21" y="127"/>
                  </a:lnTo>
                  <a:lnTo>
                    <a:pt x="35" y="119"/>
                  </a:lnTo>
                  <a:lnTo>
                    <a:pt x="50" y="110"/>
                  </a:lnTo>
                  <a:lnTo>
                    <a:pt x="68" y="100"/>
                  </a:lnTo>
                  <a:lnTo>
                    <a:pt x="85" y="89"/>
                  </a:lnTo>
                  <a:lnTo>
                    <a:pt x="104" y="76"/>
                  </a:lnTo>
                  <a:lnTo>
                    <a:pt x="123" y="64"/>
                  </a:lnTo>
                  <a:lnTo>
                    <a:pt x="140" y="51"/>
                  </a:lnTo>
                  <a:lnTo>
                    <a:pt x="157" y="39"/>
                  </a:lnTo>
                  <a:lnTo>
                    <a:pt x="171" y="25"/>
                  </a:lnTo>
                  <a:lnTo>
                    <a:pt x="182" y="13"/>
                  </a:lnTo>
                  <a:lnTo>
                    <a:pt x="191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2" name="Freeform 124"/>
            <p:cNvSpPr>
              <a:spLocks/>
            </p:cNvSpPr>
            <p:nvPr/>
          </p:nvSpPr>
          <p:spPr bwMode="auto">
            <a:xfrm>
              <a:off x="4860" y="2360"/>
              <a:ext cx="2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0"/>
                </a:cxn>
                <a:cxn ang="0">
                  <a:pos x="0" y="0"/>
                </a:cxn>
              </a:cxnLst>
              <a:rect l="0" t="0" r="r" b="b"/>
              <a:pathLst>
                <a:path w="5" h="20">
                  <a:moveTo>
                    <a:pt x="0" y="0"/>
                  </a:moveTo>
                  <a:lnTo>
                    <a:pt x="5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3" name="Freeform 125"/>
            <p:cNvSpPr>
              <a:spLocks/>
            </p:cNvSpPr>
            <p:nvPr/>
          </p:nvSpPr>
          <p:spPr bwMode="auto">
            <a:xfrm>
              <a:off x="4904" y="2327"/>
              <a:ext cx="5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8"/>
                </a:cxn>
                <a:cxn ang="0">
                  <a:pos x="0" y="0"/>
                </a:cxn>
              </a:cxnLst>
              <a:rect l="0" t="0" r="r" b="b"/>
              <a:pathLst>
                <a:path w="20" h="8">
                  <a:moveTo>
                    <a:pt x="0" y="0"/>
                  </a:moveTo>
                  <a:lnTo>
                    <a:pt x="2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4" name="Freeform 126"/>
            <p:cNvSpPr>
              <a:spLocks/>
            </p:cNvSpPr>
            <p:nvPr/>
          </p:nvSpPr>
          <p:spPr bwMode="auto">
            <a:xfrm>
              <a:off x="4852" y="2206"/>
              <a:ext cx="52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14"/>
                </a:cxn>
                <a:cxn ang="0">
                  <a:pos x="14" y="27"/>
                </a:cxn>
                <a:cxn ang="0">
                  <a:pos x="23" y="41"/>
                </a:cxn>
                <a:cxn ang="0">
                  <a:pos x="33" y="54"/>
                </a:cxn>
                <a:cxn ang="0">
                  <a:pos x="43" y="66"/>
                </a:cxn>
                <a:cxn ang="0">
                  <a:pos x="54" y="78"/>
                </a:cxn>
                <a:cxn ang="0">
                  <a:pos x="66" y="89"/>
                </a:cxn>
                <a:cxn ang="0">
                  <a:pos x="79" y="99"/>
                </a:cxn>
                <a:cxn ang="0">
                  <a:pos x="92" y="108"/>
                </a:cxn>
                <a:cxn ang="0">
                  <a:pos x="107" y="116"/>
                </a:cxn>
                <a:cxn ang="0">
                  <a:pos x="121" y="123"/>
                </a:cxn>
                <a:cxn ang="0">
                  <a:pos x="137" y="129"/>
                </a:cxn>
                <a:cxn ang="0">
                  <a:pos x="154" y="133"/>
                </a:cxn>
                <a:cxn ang="0">
                  <a:pos x="171" y="135"/>
                </a:cxn>
                <a:cxn ang="0">
                  <a:pos x="189" y="138"/>
                </a:cxn>
                <a:cxn ang="0">
                  <a:pos x="208" y="138"/>
                </a:cxn>
                <a:cxn ang="0">
                  <a:pos x="208" y="0"/>
                </a:cxn>
                <a:cxn ang="0">
                  <a:pos x="0" y="0"/>
                </a:cxn>
              </a:cxnLst>
              <a:rect l="0" t="0" r="r" b="b"/>
              <a:pathLst>
                <a:path w="208" h="138">
                  <a:moveTo>
                    <a:pt x="0" y="0"/>
                  </a:moveTo>
                  <a:lnTo>
                    <a:pt x="7" y="14"/>
                  </a:lnTo>
                  <a:lnTo>
                    <a:pt x="14" y="27"/>
                  </a:lnTo>
                  <a:lnTo>
                    <a:pt x="23" y="41"/>
                  </a:lnTo>
                  <a:lnTo>
                    <a:pt x="33" y="54"/>
                  </a:lnTo>
                  <a:lnTo>
                    <a:pt x="43" y="66"/>
                  </a:lnTo>
                  <a:lnTo>
                    <a:pt x="54" y="78"/>
                  </a:lnTo>
                  <a:lnTo>
                    <a:pt x="66" y="89"/>
                  </a:lnTo>
                  <a:lnTo>
                    <a:pt x="79" y="99"/>
                  </a:lnTo>
                  <a:lnTo>
                    <a:pt x="92" y="108"/>
                  </a:lnTo>
                  <a:lnTo>
                    <a:pt x="107" y="116"/>
                  </a:lnTo>
                  <a:lnTo>
                    <a:pt x="121" y="123"/>
                  </a:lnTo>
                  <a:lnTo>
                    <a:pt x="137" y="129"/>
                  </a:lnTo>
                  <a:lnTo>
                    <a:pt x="154" y="133"/>
                  </a:lnTo>
                  <a:lnTo>
                    <a:pt x="171" y="135"/>
                  </a:lnTo>
                  <a:lnTo>
                    <a:pt x="189" y="138"/>
                  </a:lnTo>
                  <a:lnTo>
                    <a:pt x="208" y="138"/>
                  </a:lnTo>
                  <a:lnTo>
                    <a:pt x="2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5" name="Freeform 127"/>
            <p:cNvSpPr>
              <a:spLocks/>
            </p:cNvSpPr>
            <p:nvPr/>
          </p:nvSpPr>
          <p:spPr bwMode="auto">
            <a:xfrm>
              <a:off x="5254" y="2234"/>
              <a:ext cx="35" cy="105"/>
            </a:xfrm>
            <a:custGeom>
              <a:avLst/>
              <a:gdLst/>
              <a:ahLst/>
              <a:cxnLst>
                <a:cxn ang="0">
                  <a:pos x="19" y="16"/>
                </a:cxn>
                <a:cxn ang="0">
                  <a:pos x="7" y="9"/>
                </a:cxn>
                <a:cxn ang="0">
                  <a:pos x="2" y="4"/>
                </a:cxn>
                <a:cxn ang="0">
                  <a:pos x="0" y="1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23" y="1"/>
                </a:cxn>
                <a:cxn ang="0">
                  <a:pos x="36" y="6"/>
                </a:cxn>
                <a:cxn ang="0">
                  <a:pos x="49" y="11"/>
                </a:cxn>
                <a:cxn ang="0">
                  <a:pos x="65" y="19"/>
                </a:cxn>
                <a:cxn ang="0">
                  <a:pos x="80" y="29"/>
                </a:cxn>
                <a:cxn ang="0">
                  <a:pos x="95" y="40"/>
                </a:cxn>
                <a:cxn ang="0">
                  <a:pos x="109" y="55"/>
                </a:cxn>
                <a:cxn ang="0">
                  <a:pos x="120" y="70"/>
                </a:cxn>
                <a:cxn ang="0">
                  <a:pos x="129" y="89"/>
                </a:cxn>
                <a:cxn ang="0">
                  <a:pos x="134" y="109"/>
                </a:cxn>
                <a:cxn ang="0">
                  <a:pos x="136" y="133"/>
                </a:cxn>
                <a:cxn ang="0">
                  <a:pos x="141" y="420"/>
                </a:cxn>
                <a:cxn ang="0">
                  <a:pos x="19" y="16"/>
                </a:cxn>
              </a:cxnLst>
              <a:rect l="0" t="0" r="r" b="b"/>
              <a:pathLst>
                <a:path w="141" h="420">
                  <a:moveTo>
                    <a:pt x="19" y="16"/>
                  </a:moveTo>
                  <a:lnTo>
                    <a:pt x="7" y="9"/>
                  </a:lnTo>
                  <a:lnTo>
                    <a:pt x="2" y="4"/>
                  </a:lnTo>
                  <a:lnTo>
                    <a:pt x="0" y="1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3" y="1"/>
                  </a:lnTo>
                  <a:lnTo>
                    <a:pt x="36" y="6"/>
                  </a:lnTo>
                  <a:lnTo>
                    <a:pt x="49" y="11"/>
                  </a:lnTo>
                  <a:lnTo>
                    <a:pt x="65" y="19"/>
                  </a:lnTo>
                  <a:lnTo>
                    <a:pt x="80" y="29"/>
                  </a:lnTo>
                  <a:lnTo>
                    <a:pt x="95" y="40"/>
                  </a:lnTo>
                  <a:lnTo>
                    <a:pt x="109" y="55"/>
                  </a:lnTo>
                  <a:lnTo>
                    <a:pt x="120" y="70"/>
                  </a:lnTo>
                  <a:lnTo>
                    <a:pt x="129" y="89"/>
                  </a:lnTo>
                  <a:lnTo>
                    <a:pt x="134" y="109"/>
                  </a:lnTo>
                  <a:lnTo>
                    <a:pt x="136" y="133"/>
                  </a:lnTo>
                  <a:lnTo>
                    <a:pt x="141" y="420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6" name="Freeform 128"/>
            <p:cNvSpPr>
              <a:spLocks/>
            </p:cNvSpPr>
            <p:nvPr/>
          </p:nvSpPr>
          <p:spPr bwMode="auto">
            <a:xfrm>
              <a:off x="5144" y="2333"/>
              <a:ext cx="1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5"/>
                </a:cxn>
                <a:cxn ang="0">
                  <a:pos x="0" y="0"/>
                </a:cxn>
              </a:cxnLst>
              <a:rect l="0" t="0" r="r" b="b"/>
              <a:pathLst>
                <a:path h="95">
                  <a:moveTo>
                    <a:pt x="0" y="0"/>
                  </a:moveTo>
                  <a:lnTo>
                    <a:pt x="0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7" name="Freeform 129"/>
            <p:cNvSpPr>
              <a:spLocks/>
            </p:cNvSpPr>
            <p:nvPr/>
          </p:nvSpPr>
          <p:spPr bwMode="auto">
            <a:xfrm>
              <a:off x="5189" y="2124"/>
              <a:ext cx="15" cy="7"/>
            </a:xfrm>
            <a:custGeom>
              <a:avLst/>
              <a:gdLst/>
              <a:ahLst/>
              <a:cxnLst>
                <a:cxn ang="0">
                  <a:pos x="6" y="19"/>
                </a:cxn>
                <a:cxn ang="0">
                  <a:pos x="2" y="21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8" y="9"/>
                </a:cxn>
                <a:cxn ang="0">
                  <a:pos x="12" y="5"/>
                </a:cxn>
                <a:cxn ang="0">
                  <a:pos x="16" y="3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3" y="1"/>
                </a:cxn>
                <a:cxn ang="0">
                  <a:pos x="39" y="4"/>
                </a:cxn>
                <a:cxn ang="0">
                  <a:pos x="47" y="9"/>
                </a:cxn>
                <a:cxn ang="0">
                  <a:pos x="55" y="18"/>
                </a:cxn>
                <a:cxn ang="0">
                  <a:pos x="62" y="30"/>
                </a:cxn>
                <a:cxn ang="0">
                  <a:pos x="6" y="19"/>
                </a:cxn>
              </a:cxnLst>
              <a:rect l="0" t="0" r="r" b="b"/>
              <a:pathLst>
                <a:path w="62" h="30">
                  <a:moveTo>
                    <a:pt x="6" y="19"/>
                  </a:moveTo>
                  <a:lnTo>
                    <a:pt x="2" y="21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9" y="4"/>
                  </a:lnTo>
                  <a:lnTo>
                    <a:pt x="47" y="9"/>
                  </a:lnTo>
                  <a:lnTo>
                    <a:pt x="55" y="18"/>
                  </a:lnTo>
                  <a:lnTo>
                    <a:pt x="62" y="30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8" name="Freeform 130"/>
            <p:cNvSpPr>
              <a:spLocks/>
            </p:cNvSpPr>
            <p:nvPr/>
          </p:nvSpPr>
          <p:spPr bwMode="auto">
            <a:xfrm>
              <a:off x="5204" y="2124"/>
              <a:ext cx="15" cy="7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3" y="21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1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1" y="5"/>
                </a:cxn>
                <a:cxn ang="0">
                  <a:pos x="16" y="3"/>
                </a:cxn>
                <a:cxn ang="0">
                  <a:pos x="21" y="0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39" y="4"/>
                </a:cxn>
                <a:cxn ang="0">
                  <a:pos x="45" y="9"/>
                </a:cxn>
                <a:cxn ang="0">
                  <a:pos x="53" y="18"/>
                </a:cxn>
                <a:cxn ang="0">
                  <a:pos x="60" y="30"/>
                </a:cxn>
                <a:cxn ang="0">
                  <a:pos x="5" y="19"/>
                </a:cxn>
              </a:cxnLst>
              <a:rect l="0" t="0" r="r" b="b"/>
              <a:pathLst>
                <a:path w="60" h="30">
                  <a:moveTo>
                    <a:pt x="5" y="19"/>
                  </a:moveTo>
                  <a:lnTo>
                    <a:pt x="3" y="21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9" y="4"/>
                  </a:lnTo>
                  <a:lnTo>
                    <a:pt x="45" y="9"/>
                  </a:lnTo>
                  <a:lnTo>
                    <a:pt x="53" y="18"/>
                  </a:lnTo>
                  <a:lnTo>
                    <a:pt x="60" y="3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9" name="Freeform 131"/>
            <p:cNvSpPr>
              <a:spLocks/>
            </p:cNvSpPr>
            <p:nvPr/>
          </p:nvSpPr>
          <p:spPr bwMode="auto">
            <a:xfrm>
              <a:off x="5220" y="2122"/>
              <a:ext cx="15" cy="8"/>
            </a:xfrm>
            <a:custGeom>
              <a:avLst/>
              <a:gdLst/>
              <a:ahLst/>
              <a:cxnLst>
                <a:cxn ang="0">
                  <a:pos x="5" y="20"/>
                </a:cxn>
                <a:cxn ang="0">
                  <a:pos x="2" y="22"/>
                </a:cxn>
                <a:cxn ang="0">
                  <a:pos x="0" y="24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2" y="17"/>
                </a:cxn>
                <a:cxn ang="0">
                  <a:pos x="5" y="14"/>
                </a:cxn>
                <a:cxn ang="0">
                  <a:pos x="7" y="10"/>
                </a:cxn>
                <a:cxn ang="0">
                  <a:pos x="11" y="6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9" y="5"/>
                </a:cxn>
                <a:cxn ang="0">
                  <a:pos x="45" y="10"/>
                </a:cxn>
                <a:cxn ang="0">
                  <a:pos x="52" y="19"/>
                </a:cxn>
                <a:cxn ang="0">
                  <a:pos x="60" y="31"/>
                </a:cxn>
                <a:cxn ang="0">
                  <a:pos x="5" y="20"/>
                </a:cxn>
              </a:cxnLst>
              <a:rect l="0" t="0" r="r" b="b"/>
              <a:pathLst>
                <a:path w="60" h="31">
                  <a:moveTo>
                    <a:pt x="5" y="20"/>
                  </a:moveTo>
                  <a:lnTo>
                    <a:pt x="2" y="22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2" y="17"/>
                  </a:lnTo>
                  <a:lnTo>
                    <a:pt x="5" y="14"/>
                  </a:lnTo>
                  <a:lnTo>
                    <a:pt x="7" y="10"/>
                  </a:lnTo>
                  <a:lnTo>
                    <a:pt x="11" y="6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9" y="5"/>
                  </a:lnTo>
                  <a:lnTo>
                    <a:pt x="45" y="10"/>
                  </a:lnTo>
                  <a:lnTo>
                    <a:pt x="52" y="19"/>
                  </a:lnTo>
                  <a:lnTo>
                    <a:pt x="60" y="31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0" name="Freeform 132"/>
            <p:cNvSpPr>
              <a:spLocks/>
            </p:cNvSpPr>
            <p:nvPr/>
          </p:nvSpPr>
          <p:spPr bwMode="auto">
            <a:xfrm>
              <a:off x="5235" y="2124"/>
              <a:ext cx="15" cy="7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3" y="21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1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1" y="5"/>
                </a:cxn>
                <a:cxn ang="0">
                  <a:pos x="16" y="3"/>
                </a:cxn>
                <a:cxn ang="0">
                  <a:pos x="21" y="0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39" y="4"/>
                </a:cxn>
                <a:cxn ang="0">
                  <a:pos x="45" y="9"/>
                </a:cxn>
                <a:cxn ang="0">
                  <a:pos x="53" y="18"/>
                </a:cxn>
                <a:cxn ang="0">
                  <a:pos x="60" y="30"/>
                </a:cxn>
                <a:cxn ang="0">
                  <a:pos x="5" y="19"/>
                </a:cxn>
              </a:cxnLst>
              <a:rect l="0" t="0" r="r" b="b"/>
              <a:pathLst>
                <a:path w="60" h="30">
                  <a:moveTo>
                    <a:pt x="5" y="19"/>
                  </a:moveTo>
                  <a:lnTo>
                    <a:pt x="3" y="21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1" y="5"/>
                  </a:lnTo>
                  <a:lnTo>
                    <a:pt x="16" y="3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9" y="4"/>
                  </a:lnTo>
                  <a:lnTo>
                    <a:pt x="45" y="9"/>
                  </a:lnTo>
                  <a:lnTo>
                    <a:pt x="53" y="18"/>
                  </a:lnTo>
                  <a:lnTo>
                    <a:pt x="60" y="3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1" name="Freeform 133"/>
            <p:cNvSpPr>
              <a:spLocks/>
            </p:cNvSpPr>
            <p:nvPr/>
          </p:nvSpPr>
          <p:spPr bwMode="auto">
            <a:xfrm>
              <a:off x="5189" y="2125"/>
              <a:ext cx="16" cy="8"/>
            </a:xfrm>
            <a:custGeom>
              <a:avLst/>
              <a:gdLst/>
              <a:ahLst/>
              <a:cxnLst>
                <a:cxn ang="0">
                  <a:pos x="5" y="20"/>
                </a:cxn>
                <a:cxn ang="0">
                  <a:pos x="3" y="22"/>
                </a:cxn>
                <a:cxn ang="0">
                  <a:pos x="0" y="23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" y="17"/>
                </a:cxn>
                <a:cxn ang="0">
                  <a:pos x="5" y="13"/>
                </a:cxn>
                <a:cxn ang="0">
                  <a:pos x="8" y="10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33" y="1"/>
                </a:cxn>
                <a:cxn ang="0">
                  <a:pos x="39" y="5"/>
                </a:cxn>
                <a:cxn ang="0">
                  <a:pos x="46" y="10"/>
                </a:cxn>
                <a:cxn ang="0">
                  <a:pos x="54" y="18"/>
                </a:cxn>
                <a:cxn ang="0">
                  <a:pos x="62" y="31"/>
                </a:cxn>
                <a:cxn ang="0">
                  <a:pos x="5" y="20"/>
                </a:cxn>
              </a:cxnLst>
              <a:rect l="0" t="0" r="r" b="b"/>
              <a:pathLst>
                <a:path w="62" h="31">
                  <a:moveTo>
                    <a:pt x="5" y="20"/>
                  </a:moveTo>
                  <a:lnTo>
                    <a:pt x="3" y="22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3" y="17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9" y="5"/>
                  </a:lnTo>
                  <a:lnTo>
                    <a:pt x="46" y="10"/>
                  </a:lnTo>
                  <a:lnTo>
                    <a:pt x="54" y="18"/>
                  </a:lnTo>
                  <a:lnTo>
                    <a:pt x="62" y="31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2" name="Freeform 134"/>
            <p:cNvSpPr>
              <a:spLocks/>
            </p:cNvSpPr>
            <p:nvPr/>
          </p:nvSpPr>
          <p:spPr bwMode="auto">
            <a:xfrm>
              <a:off x="5205" y="2125"/>
              <a:ext cx="15" cy="8"/>
            </a:xfrm>
            <a:custGeom>
              <a:avLst/>
              <a:gdLst/>
              <a:ahLst/>
              <a:cxnLst>
                <a:cxn ang="0">
                  <a:pos x="5" y="20"/>
                </a:cxn>
                <a:cxn ang="0">
                  <a:pos x="2" y="22"/>
                </a:cxn>
                <a:cxn ang="0">
                  <a:pos x="0" y="23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2" y="17"/>
                </a:cxn>
                <a:cxn ang="0">
                  <a:pos x="5" y="13"/>
                </a:cxn>
                <a:cxn ang="0">
                  <a:pos x="7" y="10"/>
                </a:cxn>
                <a:cxn ang="0">
                  <a:pos x="12" y="6"/>
                </a:cxn>
                <a:cxn ang="0">
                  <a:pos x="16" y="3"/>
                </a:cxn>
                <a:cxn ang="0">
                  <a:pos x="21" y="1"/>
                </a:cxn>
                <a:cxn ang="0">
                  <a:pos x="27" y="0"/>
                </a:cxn>
                <a:cxn ang="0">
                  <a:pos x="34" y="1"/>
                </a:cxn>
                <a:cxn ang="0">
                  <a:pos x="40" y="5"/>
                </a:cxn>
                <a:cxn ang="0">
                  <a:pos x="46" y="10"/>
                </a:cxn>
                <a:cxn ang="0">
                  <a:pos x="54" y="18"/>
                </a:cxn>
                <a:cxn ang="0">
                  <a:pos x="61" y="31"/>
                </a:cxn>
                <a:cxn ang="0">
                  <a:pos x="5" y="20"/>
                </a:cxn>
              </a:cxnLst>
              <a:rect l="0" t="0" r="r" b="b"/>
              <a:pathLst>
                <a:path w="61" h="31">
                  <a:moveTo>
                    <a:pt x="5" y="20"/>
                  </a:moveTo>
                  <a:lnTo>
                    <a:pt x="2" y="22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7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40" y="5"/>
                  </a:lnTo>
                  <a:lnTo>
                    <a:pt x="46" y="10"/>
                  </a:lnTo>
                  <a:lnTo>
                    <a:pt x="54" y="18"/>
                  </a:lnTo>
                  <a:lnTo>
                    <a:pt x="61" y="31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3" name="Freeform 135"/>
            <p:cNvSpPr>
              <a:spLocks/>
            </p:cNvSpPr>
            <p:nvPr/>
          </p:nvSpPr>
          <p:spPr bwMode="auto">
            <a:xfrm>
              <a:off x="5220" y="2124"/>
              <a:ext cx="15" cy="8"/>
            </a:xfrm>
            <a:custGeom>
              <a:avLst/>
              <a:gdLst/>
              <a:ahLst/>
              <a:cxnLst>
                <a:cxn ang="0">
                  <a:pos x="5" y="20"/>
                </a:cxn>
                <a:cxn ang="0">
                  <a:pos x="3" y="22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" y="16"/>
                </a:cxn>
                <a:cxn ang="0">
                  <a:pos x="5" y="12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7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3" y="1"/>
                </a:cxn>
                <a:cxn ang="0">
                  <a:pos x="39" y="3"/>
                </a:cxn>
                <a:cxn ang="0">
                  <a:pos x="45" y="8"/>
                </a:cxn>
                <a:cxn ang="0">
                  <a:pos x="53" y="17"/>
                </a:cxn>
                <a:cxn ang="0">
                  <a:pos x="61" y="30"/>
                </a:cxn>
                <a:cxn ang="0">
                  <a:pos x="5" y="20"/>
                </a:cxn>
              </a:cxnLst>
              <a:rect l="0" t="0" r="r" b="b"/>
              <a:pathLst>
                <a:path w="61" h="30">
                  <a:moveTo>
                    <a:pt x="5" y="20"/>
                  </a:moveTo>
                  <a:lnTo>
                    <a:pt x="3" y="22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5" y="8"/>
                  </a:lnTo>
                  <a:lnTo>
                    <a:pt x="53" y="17"/>
                  </a:lnTo>
                  <a:lnTo>
                    <a:pt x="61" y="3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4" name="Freeform 136"/>
            <p:cNvSpPr>
              <a:spLocks/>
            </p:cNvSpPr>
            <p:nvPr/>
          </p:nvSpPr>
          <p:spPr bwMode="auto">
            <a:xfrm>
              <a:off x="5193" y="2177"/>
              <a:ext cx="15" cy="7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59" y="8"/>
                </a:cxn>
                <a:cxn ang="0">
                  <a:pos x="60" y="6"/>
                </a:cxn>
                <a:cxn ang="0">
                  <a:pos x="60" y="8"/>
                </a:cxn>
                <a:cxn ang="0">
                  <a:pos x="60" y="10"/>
                </a:cxn>
                <a:cxn ang="0">
                  <a:pos x="59" y="13"/>
                </a:cxn>
                <a:cxn ang="0">
                  <a:pos x="56" y="16"/>
                </a:cxn>
                <a:cxn ang="0">
                  <a:pos x="52" y="20"/>
                </a:cxn>
                <a:cxn ang="0">
                  <a:pos x="49" y="24"/>
                </a:cxn>
                <a:cxn ang="0">
                  <a:pos x="45" y="28"/>
                </a:cxn>
                <a:cxn ang="0">
                  <a:pos x="39" y="30"/>
                </a:cxn>
                <a:cxn ang="0">
                  <a:pos x="33" y="30"/>
                </a:cxn>
                <a:cxn ang="0">
                  <a:pos x="27" y="29"/>
                </a:cxn>
                <a:cxn ang="0">
                  <a:pos x="21" y="26"/>
                </a:cxn>
                <a:cxn ang="0">
                  <a:pos x="13" y="20"/>
                </a:cxn>
                <a:cxn ang="0">
                  <a:pos x="6" y="11"/>
                </a:cxn>
                <a:cxn ang="0">
                  <a:pos x="0" y="0"/>
                </a:cxn>
                <a:cxn ang="0">
                  <a:pos x="56" y="11"/>
                </a:cxn>
              </a:cxnLst>
              <a:rect l="0" t="0" r="r" b="b"/>
              <a:pathLst>
                <a:path w="60" h="30">
                  <a:moveTo>
                    <a:pt x="56" y="11"/>
                  </a:moveTo>
                  <a:lnTo>
                    <a:pt x="59" y="8"/>
                  </a:lnTo>
                  <a:lnTo>
                    <a:pt x="60" y="6"/>
                  </a:lnTo>
                  <a:lnTo>
                    <a:pt x="60" y="8"/>
                  </a:lnTo>
                  <a:lnTo>
                    <a:pt x="60" y="10"/>
                  </a:lnTo>
                  <a:lnTo>
                    <a:pt x="59" y="13"/>
                  </a:lnTo>
                  <a:lnTo>
                    <a:pt x="56" y="16"/>
                  </a:lnTo>
                  <a:lnTo>
                    <a:pt x="52" y="20"/>
                  </a:lnTo>
                  <a:lnTo>
                    <a:pt x="49" y="24"/>
                  </a:lnTo>
                  <a:lnTo>
                    <a:pt x="45" y="28"/>
                  </a:lnTo>
                  <a:lnTo>
                    <a:pt x="39" y="30"/>
                  </a:lnTo>
                  <a:lnTo>
                    <a:pt x="33" y="30"/>
                  </a:lnTo>
                  <a:lnTo>
                    <a:pt x="27" y="29"/>
                  </a:lnTo>
                  <a:lnTo>
                    <a:pt x="21" y="26"/>
                  </a:lnTo>
                  <a:lnTo>
                    <a:pt x="13" y="20"/>
                  </a:lnTo>
                  <a:lnTo>
                    <a:pt x="6" y="11"/>
                  </a:lnTo>
                  <a:lnTo>
                    <a:pt x="0" y="0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5" name="Freeform 137"/>
            <p:cNvSpPr>
              <a:spLocks/>
            </p:cNvSpPr>
            <p:nvPr/>
          </p:nvSpPr>
          <p:spPr bwMode="auto">
            <a:xfrm>
              <a:off x="5238" y="2175"/>
              <a:ext cx="15" cy="7"/>
            </a:xfrm>
            <a:custGeom>
              <a:avLst/>
              <a:gdLst/>
              <a:ahLst/>
              <a:cxnLst>
                <a:cxn ang="0">
                  <a:pos x="55" y="12"/>
                </a:cxn>
                <a:cxn ang="0">
                  <a:pos x="56" y="8"/>
                </a:cxn>
                <a:cxn ang="0">
                  <a:pos x="59" y="7"/>
                </a:cxn>
                <a:cxn ang="0">
                  <a:pos x="59" y="8"/>
                </a:cxn>
                <a:cxn ang="0">
                  <a:pos x="58" y="10"/>
                </a:cxn>
                <a:cxn ang="0">
                  <a:pos x="56" y="13"/>
                </a:cxn>
                <a:cxn ang="0">
                  <a:pos x="54" y="17"/>
                </a:cxn>
                <a:cxn ang="0">
                  <a:pos x="51" y="20"/>
                </a:cxn>
                <a:cxn ang="0">
                  <a:pos x="48" y="24"/>
                </a:cxn>
                <a:cxn ang="0">
                  <a:pos x="43" y="27"/>
                </a:cxn>
                <a:cxn ang="0">
                  <a:pos x="38" y="29"/>
                </a:cxn>
                <a:cxn ang="0">
                  <a:pos x="33" y="30"/>
                </a:cxn>
                <a:cxn ang="0">
                  <a:pos x="26" y="29"/>
                </a:cxn>
                <a:cxn ang="0">
                  <a:pos x="20" y="25"/>
                </a:cxn>
                <a:cxn ang="0">
                  <a:pos x="14" y="20"/>
                </a:cxn>
                <a:cxn ang="0">
                  <a:pos x="6" y="12"/>
                </a:cxn>
                <a:cxn ang="0">
                  <a:pos x="0" y="0"/>
                </a:cxn>
                <a:cxn ang="0">
                  <a:pos x="55" y="12"/>
                </a:cxn>
              </a:cxnLst>
              <a:rect l="0" t="0" r="r" b="b"/>
              <a:pathLst>
                <a:path w="59" h="30">
                  <a:moveTo>
                    <a:pt x="55" y="12"/>
                  </a:moveTo>
                  <a:lnTo>
                    <a:pt x="56" y="8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8" y="10"/>
                  </a:lnTo>
                  <a:lnTo>
                    <a:pt x="56" y="13"/>
                  </a:lnTo>
                  <a:lnTo>
                    <a:pt x="54" y="17"/>
                  </a:lnTo>
                  <a:lnTo>
                    <a:pt x="51" y="20"/>
                  </a:lnTo>
                  <a:lnTo>
                    <a:pt x="48" y="24"/>
                  </a:lnTo>
                  <a:lnTo>
                    <a:pt x="43" y="27"/>
                  </a:lnTo>
                  <a:lnTo>
                    <a:pt x="38" y="29"/>
                  </a:lnTo>
                  <a:lnTo>
                    <a:pt x="33" y="30"/>
                  </a:lnTo>
                  <a:lnTo>
                    <a:pt x="26" y="29"/>
                  </a:lnTo>
                  <a:lnTo>
                    <a:pt x="20" y="25"/>
                  </a:lnTo>
                  <a:lnTo>
                    <a:pt x="14" y="20"/>
                  </a:lnTo>
                  <a:lnTo>
                    <a:pt x="6" y="12"/>
                  </a:lnTo>
                  <a:lnTo>
                    <a:pt x="0" y="0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6" name="Freeform 138"/>
            <p:cNvSpPr>
              <a:spLocks/>
            </p:cNvSpPr>
            <p:nvPr/>
          </p:nvSpPr>
          <p:spPr bwMode="auto">
            <a:xfrm>
              <a:off x="5223" y="2175"/>
              <a:ext cx="15" cy="7"/>
            </a:xfrm>
            <a:custGeom>
              <a:avLst/>
              <a:gdLst/>
              <a:ahLst/>
              <a:cxnLst>
                <a:cxn ang="0">
                  <a:pos x="56" y="12"/>
                </a:cxn>
                <a:cxn ang="0">
                  <a:pos x="57" y="8"/>
                </a:cxn>
                <a:cxn ang="0">
                  <a:pos x="59" y="7"/>
                </a:cxn>
                <a:cxn ang="0">
                  <a:pos x="59" y="8"/>
                </a:cxn>
                <a:cxn ang="0">
                  <a:pos x="58" y="10"/>
                </a:cxn>
                <a:cxn ang="0">
                  <a:pos x="57" y="13"/>
                </a:cxn>
                <a:cxn ang="0">
                  <a:pos x="54" y="17"/>
                </a:cxn>
                <a:cxn ang="0">
                  <a:pos x="52" y="20"/>
                </a:cxn>
                <a:cxn ang="0">
                  <a:pos x="48" y="24"/>
                </a:cxn>
                <a:cxn ang="0">
                  <a:pos x="43" y="27"/>
                </a:cxn>
                <a:cxn ang="0">
                  <a:pos x="38" y="29"/>
                </a:cxn>
                <a:cxn ang="0">
                  <a:pos x="33" y="30"/>
                </a:cxn>
                <a:cxn ang="0">
                  <a:pos x="27" y="29"/>
                </a:cxn>
                <a:cxn ang="0">
                  <a:pos x="20" y="25"/>
                </a:cxn>
                <a:cxn ang="0">
                  <a:pos x="14" y="20"/>
                </a:cxn>
                <a:cxn ang="0">
                  <a:pos x="7" y="12"/>
                </a:cxn>
                <a:cxn ang="0">
                  <a:pos x="0" y="0"/>
                </a:cxn>
                <a:cxn ang="0">
                  <a:pos x="56" y="12"/>
                </a:cxn>
              </a:cxnLst>
              <a:rect l="0" t="0" r="r" b="b"/>
              <a:pathLst>
                <a:path w="59" h="30">
                  <a:moveTo>
                    <a:pt x="56" y="12"/>
                  </a:moveTo>
                  <a:lnTo>
                    <a:pt x="57" y="8"/>
                  </a:lnTo>
                  <a:lnTo>
                    <a:pt x="59" y="7"/>
                  </a:lnTo>
                  <a:lnTo>
                    <a:pt x="59" y="8"/>
                  </a:lnTo>
                  <a:lnTo>
                    <a:pt x="58" y="10"/>
                  </a:lnTo>
                  <a:lnTo>
                    <a:pt x="57" y="13"/>
                  </a:lnTo>
                  <a:lnTo>
                    <a:pt x="54" y="17"/>
                  </a:lnTo>
                  <a:lnTo>
                    <a:pt x="52" y="20"/>
                  </a:lnTo>
                  <a:lnTo>
                    <a:pt x="48" y="24"/>
                  </a:lnTo>
                  <a:lnTo>
                    <a:pt x="43" y="27"/>
                  </a:lnTo>
                  <a:lnTo>
                    <a:pt x="38" y="29"/>
                  </a:lnTo>
                  <a:lnTo>
                    <a:pt x="33" y="30"/>
                  </a:lnTo>
                  <a:lnTo>
                    <a:pt x="27" y="29"/>
                  </a:lnTo>
                  <a:lnTo>
                    <a:pt x="20" y="25"/>
                  </a:lnTo>
                  <a:lnTo>
                    <a:pt x="14" y="20"/>
                  </a:lnTo>
                  <a:lnTo>
                    <a:pt x="7" y="12"/>
                  </a:lnTo>
                  <a:lnTo>
                    <a:pt x="0" y="0"/>
                  </a:lnTo>
                  <a:lnTo>
                    <a:pt x="56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7" name="Freeform 139"/>
            <p:cNvSpPr>
              <a:spLocks/>
            </p:cNvSpPr>
            <p:nvPr/>
          </p:nvSpPr>
          <p:spPr bwMode="auto">
            <a:xfrm>
              <a:off x="5208" y="2176"/>
              <a:ext cx="14" cy="8"/>
            </a:xfrm>
            <a:custGeom>
              <a:avLst/>
              <a:gdLst/>
              <a:ahLst/>
              <a:cxnLst>
                <a:cxn ang="0">
                  <a:pos x="55" y="10"/>
                </a:cxn>
                <a:cxn ang="0">
                  <a:pos x="56" y="6"/>
                </a:cxn>
                <a:cxn ang="0">
                  <a:pos x="59" y="6"/>
                </a:cxn>
                <a:cxn ang="0">
                  <a:pos x="58" y="8"/>
                </a:cxn>
                <a:cxn ang="0">
                  <a:pos x="56" y="12"/>
                </a:cxn>
                <a:cxn ang="0">
                  <a:pos x="54" y="16"/>
                </a:cxn>
                <a:cxn ang="0">
                  <a:pos x="51" y="20"/>
                </a:cxn>
                <a:cxn ang="0">
                  <a:pos x="48" y="23"/>
                </a:cxn>
                <a:cxn ang="0">
                  <a:pos x="43" y="26"/>
                </a:cxn>
                <a:cxn ang="0">
                  <a:pos x="38" y="28"/>
                </a:cxn>
                <a:cxn ang="0">
                  <a:pos x="33" y="30"/>
                </a:cxn>
                <a:cxn ang="0">
                  <a:pos x="26" y="28"/>
                </a:cxn>
                <a:cxn ang="0">
                  <a:pos x="20" y="25"/>
                </a:cxn>
                <a:cxn ang="0">
                  <a:pos x="14" y="20"/>
                </a:cxn>
                <a:cxn ang="0">
                  <a:pos x="6" y="11"/>
                </a:cxn>
                <a:cxn ang="0">
                  <a:pos x="0" y="0"/>
                </a:cxn>
                <a:cxn ang="0">
                  <a:pos x="55" y="10"/>
                </a:cxn>
              </a:cxnLst>
              <a:rect l="0" t="0" r="r" b="b"/>
              <a:pathLst>
                <a:path w="59" h="30">
                  <a:moveTo>
                    <a:pt x="55" y="10"/>
                  </a:moveTo>
                  <a:lnTo>
                    <a:pt x="56" y="6"/>
                  </a:lnTo>
                  <a:lnTo>
                    <a:pt x="59" y="6"/>
                  </a:lnTo>
                  <a:lnTo>
                    <a:pt x="58" y="8"/>
                  </a:lnTo>
                  <a:lnTo>
                    <a:pt x="56" y="12"/>
                  </a:lnTo>
                  <a:lnTo>
                    <a:pt x="54" y="16"/>
                  </a:lnTo>
                  <a:lnTo>
                    <a:pt x="51" y="20"/>
                  </a:lnTo>
                  <a:lnTo>
                    <a:pt x="48" y="23"/>
                  </a:lnTo>
                  <a:lnTo>
                    <a:pt x="43" y="26"/>
                  </a:lnTo>
                  <a:lnTo>
                    <a:pt x="38" y="28"/>
                  </a:lnTo>
                  <a:lnTo>
                    <a:pt x="33" y="30"/>
                  </a:lnTo>
                  <a:lnTo>
                    <a:pt x="26" y="28"/>
                  </a:lnTo>
                  <a:lnTo>
                    <a:pt x="20" y="25"/>
                  </a:lnTo>
                  <a:lnTo>
                    <a:pt x="14" y="20"/>
                  </a:lnTo>
                  <a:lnTo>
                    <a:pt x="6" y="11"/>
                  </a:lnTo>
                  <a:lnTo>
                    <a:pt x="0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8" name="Freeform 140"/>
            <p:cNvSpPr>
              <a:spLocks/>
            </p:cNvSpPr>
            <p:nvPr/>
          </p:nvSpPr>
          <p:spPr bwMode="auto">
            <a:xfrm>
              <a:off x="5182" y="2104"/>
              <a:ext cx="117" cy="94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341" y="286"/>
                </a:cxn>
                <a:cxn ang="0">
                  <a:pos x="341" y="376"/>
                </a:cxn>
                <a:cxn ang="0">
                  <a:pos x="350" y="372"/>
                </a:cxn>
                <a:cxn ang="0">
                  <a:pos x="365" y="365"/>
                </a:cxn>
                <a:cxn ang="0">
                  <a:pos x="384" y="355"/>
                </a:cxn>
                <a:cxn ang="0">
                  <a:pos x="406" y="341"/>
                </a:cxn>
                <a:cxn ang="0">
                  <a:pos x="424" y="327"/>
                </a:cxn>
                <a:cxn ang="0">
                  <a:pos x="442" y="312"/>
                </a:cxn>
                <a:cxn ang="0">
                  <a:pos x="455" y="296"/>
                </a:cxn>
                <a:cxn ang="0">
                  <a:pos x="460" y="282"/>
                </a:cxn>
                <a:cxn ang="0">
                  <a:pos x="461" y="271"/>
                </a:cxn>
                <a:cxn ang="0">
                  <a:pos x="462" y="258"/>
                </a:cxn>
                <a:cxn ang="0">
                  <a:pos x="462" y="246"/>
                </a:cxn>
                <a:cxn ang="0">
                  <a:pos x="461" y="233"/>
                </a:cxn>
                <a:cxn ang="0">
                  <a:pos x="458" y="222"/>
                </a:cxn>
                <a:cxn ang="0">
                  <a:pos x="456" y="211"/>
                </a:cxn>
                <a:cxn ang="0">
                  <a:pos x="452" y="199"/>
                </a:cxn>
                <a:cxn ang="0">
                  <a:pos x="450" y="191"/>
                </a:cxn>
                <a:cxn ang="0">
                  <a:pos x="450" y="184"/>
                </a:cxn>
                <a:cxn ang="0">
                  <a:pos x="452" y="177"/>
                </a:cxn>
                <a:cxn ang="0">
                  <a:pos x="457" y="167"/>
                </a:cxn>
                <a:cxn ang="0">
                  <a:pos x="461" y="157"/>
                </a:cxn>
                <a:cxn ang="0">
                  <a:pos x="466" y="143"/>
                </a:cxn>
                <a:cxn ang="0">
                  <a:pos x="468" y="125"/>
                </a:cxn>
                <a:cxn ang="0">
                  <a:pos x="468" y="103"/>
                </a:cxn>
                <a:cxn ang="0">
                  <a:pos x="465" y="79"/>
                </a:cxn>
                <a:cxn ang="0">
                  <a:pos x="453" y="59"/>
                </a:cxn>
                <a:cxn ang="0">
                  <a:pos x="433" y="41"/>
                </a:cxn>
                <a:cxn ang="0">
                  <a:pos x="411" y="28"/>
                </a:cxn>
                <a:cxn ang="0">
                  <a:pos x="387" y="16"/>
                </a:cxn>
                <a:cxn ang="0">
                  <a:pos x="365" y="8"/>
                </a:cxn>
                <a:cxn ang="0">
                  <a:pos x="348" y="3"/>
                </a:cxn>
                <a:cxn ang="0">
                  <a:pos x="338" y="0"/>
                </a:cxn>
                <a:cxn ang="0">
                  <a:pos x="336" y="107"/>
                </a:cxn>
              </a:cxnLst>
              <a:rect l="0" t="0" r="r" b="b"/>
              <a:pathLst>
                <a:path w="468" h="377">
                  <a:moveTo>
                    <a:pt x="336" y="107"/>
                  </a:moveTo>
                  <a:lnTo>
                    <a:pt x="0" y="107"/>
                  </a:lnTo>
                  <a:lnTo>
                    <a:pt x="0" y="286"/>
                  </a:lnTo>
                  <a:lnTo>
                    <a:pt x="341" y="286"/>
                  </a:lnTo>
                  <a:lnTo>
                    <a:pt x="341" y="377"/>
                  </a:lnTo>
                  <a:lnTo>
                    <a:pt x="341" y="376"/>
                  </a:lnTo>
                  <a:lnTo>
                    <a:pt x="345" y="375"/>
                  </a:lnTo>
                  <a:lnTo>
                    <a:pt x="350" y="372"/>
                  </a:lnTo>
                  <a:lnTo>
                    <a:pt x="358" y="369"/>
                  </a:lnTo>
                  <a:lnTo>
                    <a:pt x="365" y="365"/>
                  </a:lnTo>
                  <a:lnTo>
                    <a:pt x="374" y="360"/>
                  </a:lnTo>
                  <a:lnTo>
                    <a:pt x="384" y="355"/>
                  </a:lnTo>
                  <a:lnTo>
                    <a:pt x="394" y="348"/>
                  </a:lnTo>
                  <a:lnTo>
                    <a:pt x="406" y="341"/>
                  </a:lnTo>
                  <a:lnTo>
                    <a:pt x="416" y="335"/>
                  </a:lnTo>
                  <a:lnTo>
                    <a:pt x="424" y="327"/>
                  </a:lnTo>
                  <a:lnTo>
                    <a:pt x="434" y="320"/>
                  </a:lnTo>
                  <a:lnTo>
                    <a:pt x="442" y="312"/>
                  </a:lnTo>
                  <a:lnTo>
                    <a:pt x="450" y="303"/>
                  </a:lnTo>
                  <a:lnTo>
                    <a:pt x="455" y="296"/>
                  </a:lnTo>
                  <a:lnTo>
                    <a:pt x="458" y="288"/>
                  </a:lnTo>
                  <a:lnTo>
                    <a:pt x="460" y="282"/>
                  </a:lnTo>
                  <a:lnTo>
                    <a:pt x="461" y="276"/>
                  </a:lnTo>
                  <a:lnTo>
                    <a:pt x="461" y="271"/>
                  </a:lnTo>
                  <a:lnTo>
                    <a:pt x="462" y="265"/>
                  </a:lnTo>
                  <a:lnTo>
                    <a:pt x="462" y="258"/>
                  </a:lnTo>
                  <a:lnTo>
                    <a:pt x="462" y="252"/>
                  </a:lnTo>
                  <a:lnTo>
                    <a:pt x="462" y="246"/>
                  </a:lnTo>
                  <a:lnTo>
                    <a:pt x="462" y="239"/>
                  </a:lnTo>
                  <a:lnTo>
                    <a:pt x="461" y="233"/>
                  </a:lnTo>
                  <a:lnTo>
                    <a:pt x="460" y="228"/>
                  </a:lnTo>
                  <a:lnTo>
                    <a:pt x="458" y="222"/>
                  </a:lnTo>
                  <a:lnTo>
                    <a:pt x="457" y="216"/>
                  </a:lnTo>
                  <a:lnTo>
                    <a:pt x="456" y="211"/>
                  </a:lnTo>
                  <a:lnTo>
                    <a:pt x="455" y="204"/>
                  </a:lnTo>
                  <a:lnTo>
                    <a:pt x="452" y="199"/>
                  </a:lnTo>
                  <a:lnTo>
                    <a:pt x="451" y="194"/>
                  </a:lnTo>
                  <a:lnTo>
                    <a:pt x="450" y="191"/>
                  </a:lnTo>
                  <a:lnTo>
                    <a:pt x="450" y="187"/>
                  </a:lnTo>
                  <a:lnTo>
                    <a:pt x="450" y="184"/>
                  </a:lnTo>
                  <a:lnTo>
                    <a:pt x="451" y="181"/>
                  </a:lnTo>
                  <a:lnTo>
                    <a:pt x="452" y="177"/>
                  </a:lnTo>
                  <a:lnTo>
                    <a:pt x="455" y="172"/>
                  </a:lnTo>
                  <a:lnTo>
                    <a:pt x="457" y="167"/>
                  </a:lnTo>
                  <a:lnTo>
                    <a:pt x="460" y="162"/>
                  </a:lnTo>
                  <a:lnTo>
                    <a:pt x="461" y="157"/>
                  </a:lnTo>
                  <a:lnTo>
                    <a:pt x="463" y="149"/>
                  </a:lnTo>
                  <a:lnTo>
                    <a:pt x="466" y="143"/>
                  </a:lnTo>
                  <a:lnTo>
                    <a:pt x="467" y="134"/>
                  </a:lnTo>
                  <a:lnTo>
                    <a:pt x="468" y="125"/>
                  </a:lnTo>
                  <a:lnTo>
                    <a:pt x="468" y="115"/>
                  </a:lnTo>
                  <a:lnTo>
                    <a:pt x="468" y="103"/>
                  </a:lnTo>
                  <a:lnTo>
                    <a:pt x="468" y="92"/>
                  </a:lnTo>
                  <a:lnTo>
                    <a:pt x="465" y="79"/>
                  </a:lnTo>
                  <a:lnTo>
                    <a:pt x="460" y="69"/>
                  </a:lnTo>
                  <a:lnTo>
                    <a:pt x="453" y="59"/>
                  </a:lnTo>
                  <a:lnTo>
                    <a:pt x="445" y="50"/>
                  </a:lnTo>
                  <a:lnTo>
                    <a:pt x="433" y="41"/>
                  </a:lnTo>
                  <a:lnTo>
                    <a:pt x="423" y="34"/>
                  </a:lnTo>
                  <a:lnTo>
                    <a:pt x="411" y="28"/>
                  </a:lnTo>
                  <a:lnTo>
                    <a:pt x="399" y="21"/>
                  </a:lnTo>
                  <a:lnTo>
                    <a:pt x="387" y="16"/>
                  </a:lnTo>
                  <a:lnTo>
                    <a:pt x="375" y="11"/>
                  </a:lnTo>
                  <a:lnTo>
                    <a:pt x="365" y="8"/>
                  </a:lnTo>
                  <a:lnTo>
                    <a:pt x="355" y="5"/>
                  </a:lnTo>
                  <a:lnTo>
                    <a:pt x="348" y="3"/>
                  </a:lnTo>
                  <a:lnTo>
                    <a:pt x="341" y="1"/>
                  </a:lnTo>
                  <a:lnTo>
                    <a:pt x="338" y="0"/>
                  </a:lnTo>
                  <a:lnTo>
                    <a:pt x="336" y="0"/>
                  </a:lnTo>
                  <a:lnTo>
                    <a:pt x="336" y="10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9" name="Freeform 141"/>
            <p:cNvSpPr>
              <a:spLocks/>
            </p:cNvSpPr>
            <p:nvPr/>
          </p:nvSpPr>
          <p:spPr bwMode="auto">
            <a:xfrm>
              <a:off x="4700" y="2223"/>
              <a:ext cx="40" cy="6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9" y="9"/>
                </a:cxn>
                <a:cxn ang="0">
                  <a:pos x="30" y="18"/>
                </a:cxn>
                <a:cxn ang="0">
                  <a:pos x="21" y="28"/>
                </a:cxn>
                <a:cxn ang="0">
                  <a:pos x="13" y="39"/>
                </a:cxn>
                <a:cxn ang="0">
                  <a:pos x="7" y="50"/>
                </a:cxn>
                <a:cxn ang="0">
                  <a:pos x="2" y="61"/>
                </a:cxn>
                <a:cxn ang="0">
                  <a:pos x="0" y="74"/>
                </a:cxn>
                <a:cxn ang="0">
                  <a:pos x="0" y="85"/>
                </a:cxn>
                <a:cxn ang="0">
                  <a:pos x="2" y="97"/>
                </a:cxn>
                <a:cxn ang="0">
                  <a:pos x="8" y="108"/>
                </a:cxn>
                <a:cxn ang="0">
                  <a:pos x="20" y="119"/>
                </a:cxn>
                <a:cxn ang="0">
                  <a:pos x="34" y="130"/>
                </a:cxn>
                <a:cxn ang="0">
                  <a:pos x="52" y="140"/>
                </a:cxn>
                <a:cxn ang="0">
                  <a:pos x="78" y="149"/>
                </a:cxn>
                <a:cxn ang="0">
                  <a:pos x="106" y="158"/>
                </a:cxn>
                <a:cxn ang="0">
                  <a:pos x="143" y="167"/>
                </a:cxn>
                <a:cxn ang="0">
                  <a:pos x="161" y="266"/>
                </a:cxn>
                <a:cxn ang="0">
                  <a:pos x="49" y="0"/>
                </a:cxn>
              </a:cxnLst>
              <a:rect l="0" t="0" r="r" b="b"/>
              <a:pathLst>
                <a:path w="161" h="266">
                  <a:moveTo>
                    <a:pt x="49" y="0"/>
                  </a:moveTo>
                  <a:lnTo>
                    <a:pt x="39" y="9"/>
                  </a:lnTo>
                  <a:lnTo>
                    <a:pt x="30" y="18"/>
                  </a:lnTo>
                  <a:lnTo>
                    <a:pt x="21" y="28"/>
                  </a:lnTo>
                  <a:lnTo>
                    <a:pt x="13" y="39"/>
                  </a:lnTo>
                  <a:lnTo>
                    <a:pt x="7" y="50"/>
                  </a:lnTo>
                  <a:lnTo>
                    <a:pt x="2" y="61"/>
                  </a:lnTo>
                  <a:lnTo>
                    <a:pt x="0" y="74"/>
                  </a:lnTo>
                  <a:lnTo>
                    <a:pt x="0" y="85"/>
                  </a:lnTo>
                  <a:lnTo>
                    <a:pt x="2" y="97"/>
                  </a:lnTo>
                  <a:lnTo>
                    <a:pt x="8" y="108"/>
                  </a:lnTo>
                  <a:lnTo>
                    <a:pt x="20" y="119"/>
                  </a:lnTo>
                  <a:lnTo>
                    <a:pt x="34" y="130"/>
                  </a:lnTo>
                  <a:lnTo>
                    <a:pt x="52" y="140"/>
                  </a:lnTo>
                  <a:lnTo>
                    <a:pt x="78" y="149"/>
                  </a:lnTo>
                  <a:lnTo>
                    <a:pt x="106" y="158"/>
                  </a:lnTo>
                  <a:lnTo>
                    <a:pt x="143" y="167"/>
                  </a:lnTo>
                  <a:lnTo>
                    <a:pt x="161" y="26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0" name="Freeform 142"/>
            <p:cNvSpPr>
              <a:spLocks/>
            </p:cNvSpPr>
            <p:nvPr/>
          </p:nvSpPr>
          <p:spPr bwMode="auto">
            <a:xfrm>
              <a:off x="4747" y="2202"/>
              <a:ext cx="53" cy="75"/>
            </a:xfrm>
            <a:custGeom>
              <a:avLst/>
              <a:gdLst/>
              <a:ahLst/>
              <a:cxnLst>
                <a:cxn ang="0">
                  <a:pos x="211" y="7"/>
                </a:cxn>
                <a:cxn ang="0">
                  <a:pos x="155" y="83"/>
                </a:cxn>
                <a:cxn ang="0">
                  <a:pos x="138" y="300"/>
                </a:cxn>
                <a:cxn ang="0">
                  <a:pos x="0" y="261"/>
                </a:cxn>
                <a:cxn ang="0">
                  <a:pos x="94" y="0"/>
                </a:cxn>
                <a:cxn ang="0">
                  <a:pos x="211" y="7"/>
                </a:cxn>
              </a:cxnLst>
              <a:rect l="0" t="0" r="r" b="b"/>
              <a:pathLst>
                <a:path w="211" h="300">
                  <a:moveTo>
                    <a:pt x="211" y="7"/>
                  </a:moveTo>
                  <a:lnTo>
                    <a:pt x="155" y="83"/>
                  </a:lnTo>
                  <a:lnTo>
                    <a:pt x="138" y="300"/>
                  </a:lnTo>
                  <a:lnTo>
                    <a:pt x="0" y="261"/>
                  </a:lnTo>
                  <a:lnTo>
                    <a:pt x="94" y="0"/>
                  </a:lnTo>
                  <a:lnTo>
                    <a:pt x="211" y="7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1" name="Rectangle 143"/>
            <p:cNvSpPr>
              <a:spLocks noChangeArrowheads="1"/>
            </p:cNvSpPr>
            <p:nvPr/>
          </p:nvSpPr>
          <p:spPr bwMode="auto">
            <a:xfrm>
              <a:off x="4575" y="2619"/>
              <a:ext cx="62" cy="11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2" name="Freeform 144"/>
            <p:cNvSpPr>
              <a:spLocks/>
            </p:cNvSpPr>
            <p:nvPr/>
          </p:nvSpPr>
          <p:spPr bwMode="auto">
            <a:xfrm>
              <a:off x="3862" y="1520"/>
              <a:ext cx="8" cy="100"/>
            </a:xfrm>
            <a:custGeom>
              <a:avLst/>
              <a:gdLst/>
              <a:ahLst/>
              <a:cxnLst>
                <a:cxn ang="0">
                  <a:pos x="18" y="398"/>
                </a:cxn>
                <a:cxn ang="0">
                  <a:pos x="21" y="398"/>
                </a:cxn>
                <a:cxn ang="0">
                  <a:pos x="23" y="397"/>
                </a:cxn>
                <a:cxn ang="0">
                  <a:pos x="25" y="396"/>
                </a:cxn>
                <a:cxn ang="0">
                  <a:pos x="26" y="394"/>
                </a:cxn>
                <a:cxn ang="0">
                  <a:pos x="27" y="392"/>
                </a:cxn>
                <a:cxn ang="0">
                  <a:pos x="28" y="391"/>
                </a:cxn>
                <a:cxn ang="0">
                  <a:pos x="28" y="388"/>
                </a:cxn>
                <a:cxn ang="0">
                  <a:pos x="30" y="12"/>
                </a:cxn>
                <a:cxn ang="0">
                  <a:pos x="28" y="8"/>
                </a:cxn>
                <a:cxn ang="0">
                  <a:pos x="28" y="6"/>
                </a:cxn>
                <a:cxn ang="0">
                  <a:pos x="27" y="5"/>
                </a:cxn>
                <a:cxn ang="0">
                  <a:pos x="26" y="2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1"/>
                </a:cxn>
                <a:cxn ang="0">
                  <a:pos x="10" y="2"/>
                </a:cxn>
                <a:cxn ang="0">
                  <a:pos x="7" y="3"/>
                </a:cxn>
                <a:cxn ang="0">
                  <a:pos x="5" y="6"/>
                </a:cxn>
                <a:cxn ang="0">
                  <a:pos x="2" y="7"/>
                </a:cxn>
                <a:cxn ang="0">
                  <a:pos x="0" y="10"/>
                </a:cxn>
                <a:cxn ang="0">
                  <a:pos x="0" y="387"/>
                </a:cxn>
                <a:cxn ang="0">
                  <a:pos x="1" y="389"/>
                </a:cxn>
                <a:cxn ang="0">
                  <a:pos x="3" y="392"/>
                </a:cxn>
                <a:cxn ang="0">
                  <a:pos x="6" y="393"/>
                </a:cxn>
                <a:cxn ang="0">
                  <a:pos x="8" y="396"/>
                </a:cxn>
                <a:cxn ang="0">
                  <a:pos x="10" y="397"/>
                </a:cxn>
                <a:cxn ang="0">
                  <a:pos x="12" y="398"/>
                </a:cxn>
                <a:cxn ang="0">
                  <a:pos x="15" y="398"/>
                </a:cxn>
                <a:cxn ang="0">
                  <a:pos x="18" y="399"/>
                </a:cxn>
              </a:cxnLst>
              <a:rect l="0" t="0" r="r" b="b"/>
              <a:pathLst>
                <a:path w="30" h="399">
                  <a:moveTo>
                    <a:pt x="18" y="399"/>
                  </a:moveTo>
                  <a:lnTo>
                    <a:pt x="18" y="398"/>
                  </a:lnTo>
                  <a:lnTo>
                    <a:pt x="20" y="398"/>
                  </a:lnTo>
                  <a:lnTo>
                    <a:pt x="21" y="398"/>
                  </a:lnTo>
                  <a:lnTo>
                    <a:pt x="22" y="398"/>
                  </a:lnTo>
                  <a:lnTo>
                    <a:pt x="23" y="397"/>
                  </a:lnTo>
                  <a:lnTo>
                    <a:pt x="25" y="397"/>
                  </a:lnTo>
                  <a:lnTo>
                    <a:pt x="25" y="396"/>
                  </a:lnTo>
                  <a:lnTo>
                    <a:pt x="26" y="396"/>
                  </a:lnTo>
                  <a:lnTo>
                    <a:pt x="26" y="394"/>
                  </a:lnTo>
                  <a:lnTo>
                    <a:pt x="27" y="393"/>
                  </a:lnTo>
                  <a:lnTo>
                    <a:pt x="27" y="392"/>
                  </a:lnTo>
                  <a:lnTo>
                    <a:pt x="28" y="392"/>
                  </a:lnTo>
                  <a:lnTo>
                    <a:pt x="28" y="391"/>
                  </a:lnTo>
                  <a:lnTo>
                    <a:pt x="28" y="389"/>
                  </a:lnTo>
                  <a:lnTo>
                    <a:pt x="28" y="388"/>
                  </a:lnTo>
                  <a:lnTo>
                    <a:pt x="30" y="387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8" y="6"/>
                  </a:lnTo>
                  <a:lnTo>
                    <a:pt x="27" y="6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6" y="2"/>
                  </a:lnTo>
                  <a:lnTo>
                    <a:pt x="25" y="2"/>
                  </a:lnTo>
                  <a:lnTo>
                    <a:pt x="25" y="1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8" y="2"/>
                  </a:lnTo>
                  <a:lnTo>
                    <a:pt x="7" y="3"/>
                  </a:lnTo>
                  <a:lnTo>
                    <a:pt x="6" y="5"/>
                  </a:lnTo>
                  <a:lnTo>
                    <a:pt x="5" y="6"/>
                  </a:lnTo>
                  <a:lnTo>
                    <a:pt x="3" y="6"/>
                  </a:lnTo>
                  <a:lnTo>
                    <a:pt x="2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387"/>
                  </a:lnTo>
                  <a:lnTo>
                    <a:pt x="0" y="388"/>
                  </a:lnTo>
                  <a:lnTo>
                    <a:pt x="1" y="389"/>
                  </a:lnTo>
                  <a:lnTo>
                    <a:pt x="2" y="391"/>
                  </a:lnTo>
                  <a:lnTo>
                    <a:pt x="3" y="392"/>
                  </a:lnTo>
                  <a:lnTo>
                    <a:pt x="5" y="392"/>
                  </a:lnTo>
                  <a:lnTo>
                    <a:pt x="6" y="393"/>
                  </a:lnTo>
                  <a:lnTo>
                    <a:pt x="7" y="394"/>
                  </a:lnTo>
                  <a:lnTo>
                    <a:pt x="8" y="396"/>
                  </a:lnTo>
                  <a:lnTo>
                    <a:pt x="10" y="396"/>
                  </a:lnTo>
                  <a:lnTo>
                    <a:pt x="10" y="397"/>
                  </a:lnTo>
                  <a:lnTo>
                    <a:pt x="11" y="397"/>
                  </a:lnTo>
                  <a:lnTo>
                    <a:pt x="12" y="398"/>
                  </a:lnTo>
                  <a:lnTo>
                    <a:pt x="13" y="398"/>
                  </a:lnTo>
                  <a:lnTo>
                    <a:pt x="15" y="398"/>
                  </a:lnTo>
                  <a:lnTo>
                    <a:pt x="16" y="398"/>
                  </a:lnTo>
                  <a:lnTo>
                    <a:pt x="18" y="3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3" name="Freeform 145"/>
            <p:cNvSpPr>
              <a:spLocks/>
            </p:cNvSpPr>
            <p:nvPr/>
          </p:nvSpPr>
          <p:spPr bwMode="auto">
            <a:xfrm>
              <a:off x="3871" y="1631"/>
              <a:ext cx="29" cy="44"/>
            </a:xfrm>
            <a:custGeom>
              <a:avLst/>
              <a:gdLst/>
              <a:ahLst/>
              <a:cxnLst>
                <a:cxn ang="0">
                  <a:pos x="6" y="170"/>
                </a:cxn>
                <a:cxn ang="0">
                  <a:pos x="79" y="177"/>
                </a:cxn>
                <a:cxn ang="0">
                  <a:pos x="79" y="175"/>
                </a:cxn>
                <a:cxn ang="0">
                  <a:pos x="80" y="175"/>
                </a:cxn>
                <a:cxn ang="0">
                  <a:pos x="82" y="175"/>
                </a:cxn>
                <a:cxn ang="0">
                  <a:pos x="84" y="174"/>
                </a:cxn>
                <a:cxn ang="0">
                  <a:pos x="87" y="174"/>
                </a:cxn>
                <a:cxn ang="0">
                  <a:pos x="91" y="173"/>
                </a:cxn>
                <a:cxn ang="0">
                  <a:pos x="93" y="172"/>
                </a:cxn>
                <a:cxn ang="0">
                  <a:pos x="97" y="170"/>
                </a:cxn>
                <a:cxn ang="0">
                  <a:pos x="101" y="168"/>
                </a:cxn>
                <a:cxn ang="0">
                  <a:pos x="103" y="165"/>
                </a:cxn>
                <a:cxn ang="0">
                  <a:pos x="107" y="163"/>
                </a:cxn>
                <a:cxn ang="0">
                  <a:pos x="109" y="160"/>
                </a:cxn>
                <a:cxn ang="0">
                  <a:pos x="112" y="158"/>
                </a:cxn>
                <a:cxn ang="0">
                  <a:pos x="113" y="154"/>
                </a:cxn>
                <a:cxn ang="0">
                  <a:pos x="114" y="150"/>
                </a:cxn>
                <a:cxn ang="0">
                  <a:pos x="116" y="147"/>
                </a:cxn>
                <a:cxn ang="0">
                  <a:pos x="116" y="140"/>
                </a:cxn>
                <a:cxn ang="0">
                  <a:pos x="116" y="133"/>
                </a:cxn>
                <a:cxn ang="0">
                  <a:pos x="116" y="123"/>
                </a:cxn>
                <a:cxn ang="0">
                  <a:pos x="116" y="113"/>
                </a:cxn>
                <a:cxn ang="0">
                  <a:pos x="116" y="101"/>
                </a:cxn>
                <a:cxn ang="0">
                  <a:pos x="116" y="89"/>
                </a:cxn>
                <a:cxn ang="0">
                  <a:pos x="116" y="76"/>
                </a:cxn>
                <a:cxn ang="0">
                  <a:pos x="116" y="64"/>
                </a:cxn>
                <a:cxn ang="0">
                  <a:pos x="116" y="51"/>
                </a:cxn>
                <a:cxn ang="0">
                  <a:pos x="116" y="39"/>
                </a:cxn>
                <a:cxn ang="0">
                  <a:pos x="116" y="29"/>
                </a:cxn>
                <a:cxn ang="0">
                  <a:pos x="116" y="19"/>
                </a:cxn>
                <a:cxn ang="0">
                  <a:pos x="116" y="11"/>
                </a:cxn>
                <a:cxn ang="0">
                  <a:pos x="116" y="5"/>
                </a:cxn>
                <a:cxn ang="0">
                  <a:pos x="116" y="1"/>
                </a:cxn>
                <a:cxn ang="0">
                  <a:pos x="116" y="0"/>
                </a:cxn>
                <a:cxn ang="0">
                  <a:pos x="0" y="6"/>
                </a:cxn>
                <a:cxn ang="0">
                  <a:pos x="6" y="170"/>
                </a:cxn>
              </a:cxnLst>
              <a:rect l="0" t="0" r="r" b="b"/>
              <a:pathLst>
                <a:path w="116" h="177">
                  <a:moveTo>
                    <a:pt x="6" y="170"/>
                  </a:moveTo>
                  <a:lnTo>
                    <a:pt x="79" y="177"/>
                  </a:lnTo>
                  <a:lnTo>
                    <a:pt x="79" y="175"/>
                  </a:lnTo>
                  <a:lnTo>
                    <a:pt x="80" y="175"/>
                  </a:lnTo>
                  <a:lnTo>
                    <a:pt x="82" y="175"/>
                  </a:lnTo>
                  <a:lnTo>
                    <a:pt x="84" y="174"/>
                  </a:lnTo>
                  <a:lnTo>
                    <a:pt x="87" y="174"/>
                  </a:lnTo>
                  <a:lnTo>
                    <a:pt x="91" y="173"/>
                  </a:lnTo>
                  <a:lnTo>
                    <a:pt x="93" y="172"/>
                  </a:lnTo>
                  <a:lnTo>
                    <a:pt x="97" y="170"/>
                  </a:lnTo>
                  <a:lnTo>
                    <a:pt x="101" y="168"/>
                  </a:lnTo>
                  <a:lnTo>
                    <a:pt x="103" y="165"/>
                  </a:lnTo>
                  <a:lnTo>
                    <a:pt x="107" y="163"/>
                  </a:lnTo>
                  <a:lnTo>
                    <a:pt x="109" y="160"/>
                  </a:lnTo>
                  <a:lnTo>
                    <a:pt x="112" y="158"/>
                  </a:lnTo>
                  <a:lnTo>
                    <a:pt x="113" y="154"/>
                  </a:lnTo>
                  <a:lnTo>
                    <a:pt x="114" y="150"/>
                  </a:lnTo>
                  <a:lnTo>
                    <a:pt x="116" y="147"/>
                  </a:lnTo>
                  <a:lnTo>
                    <a:pt x="116" y="140"/>
                  </a:lnTo>
                  <a:lnTo>
                    <a:pt x="116" y="133"/>
                  </a:lnTo>
                  <a:lnTo>
                    <a:pt x="116" y="123"/>
                  </a:lnTo>
                  <a:lnTo>
                    <a:pt x="116" y="113"/>
                  </a:lnTo>
                  <a:lnTo>
                    <a:pt x="116" y="101"/>
                  </a:lnTo>
                  <a:lnTo>
                    <a:pt x="116" y="89"/>
                  </a:lnTo>
                  <a:lnTo>
                    <a:pt x="116" y="76"/>
                  </a:lnTo>
                  <a:lnTo>
                    <a:pt x="116" y="64"/>
                  </a:lnTo>
                  <a:lnTo>
                    <a:pt x="116" y="51"/>
                  </a:lnTo>
                  <a:lnTo>
                    <a:pt x="116" y="39"/>
                  </a:lnTo>
                  <a:lnTo>
                    <a:pt x="116" y="29"/>
                  </a:lnTo>
                  <a:lnTo>
                    <a:pt x="116" y="19"/>
                  </a:lnTo>
                  <a:lnTo>
                    <a:pt x="116" y="11"/>
                  </a:lnTo>
                  <a:lnTo>
                    <a:pt x="116" y="5"/>
                  </a:lnTo>
                  <a:lnTo>
                    <a:pt x="116" y="1"/>
                  </a:lnTo>
                  <a:lnTo>
                    <a:pt x="116" y="0"/>
                  </a:lnTo>
                  <a:lnTo>
                    <a:pt x="0" y="6"/>
                  </a:lnTo>
                  <a:lnTo>
                    <a:pt x="6" y="17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4" name="Freeform 146"/>
            <p:cNvSpPr>
              <a:spLocks/>
            </p:cNvSpPr>
            <p:nvPr/>
          </p:nvSpPr>
          <p:spPr bwMode="auto">
            <a:xfrm>
              <a:off x="3871" y="1465"/>
              <a:ext cx="29" cy="44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79" y="0"/>
                </a:cxn>
                <a:cxn ang="0">
                  <a:pos x="80" y="0"/>
                </a:cxn>
                <a:cxn ang="0">
                  <a:pos x="82" y="0"/>
                </a:cxn>
                <a:cxn ang="0">
                  <a:pos x="84" y="1"/>
                </a:cxn>
                <a:cxn ang="0">
                  <a:pos x="87" y="1"/>
                </a:cxn>
                <a:cxn ang="0">
                  <a:pos x="91" y="2"/>
                </a:cxn>
                <a:cxn ang="0">
                  <a:pos x="93" y="4"/>
                </a:cxn>
                <a:cxn ang="0">
                  <a:pos x="97" y="5"/>
                </a:cxn>
                <a:cxn ang="0">
                  <a:pos x="101" y="7"/>
                </a:cxn>
                <a:cxn ang="0">
                  <a:pos x="103" y="10"/>
                </a:cxn>
                <a:cxn ang="0">
                  <a:pos x="107" y="12"/>
                </a:cxn>
                <a:cxn ang="0">
                  <a:pos x="109" y="15"/>
                </a:cxn>
                <a:cxn ang="0">
                  <a:pos x="112" y="17"/>
                </a:cxn>
                <a:cxn ang="0">
                  <a:pos x="113" y="21"/>
                </a:cxn>
                <a:cxn ang="0">
                  <a:pos x="114" y="25"/>
                </a:cxn>
                <a:cxn ang="0">
                  <a:pos x="116" y="30"/>
                </a:cxn>
                <a:cxn ang="0">
                  <a:pos x="116" y="35"/>
                </a:cxn>
                <a:cxn ang="0">
                  <a:pos x="116" y="42"/>
                </a:cxn>
                <a:cxn ang="0">
                  <a:pos x="116" y="52"/>
                </a:cxn>
                <a:cxn ang="0">
                  <a:pos x="116" y="62"/>
                </a:cxn>
                <a:cxn ang="0">
                  <a:pos x="116" y="74"/>
                </a:cxn>
                <a:cxn ang="0">
                  <a:pos x="116" y="86"/>
                </a:cxn>
                <a:cxn ang="0">
                  <a:pos x="116" y="99"/>
                </a:cxn>
                <a:cxn ang="0">
                  <a:pos x="116" y="113"/>
                </a:cxn>
                <a:cxn ang="0">
                  <a:pos x="116" y="124"/>
                </a:cxn>
                <a:cxn ang="0">
                  <a:pos x="116" y="136"/>
                </a:cxn>
                <a:cxn ang="0">
                  <a:pos x="116" y="146"/>
                </a:cxn>
                <a:cxn ang="0">
                  <a:pos x="116" y="156"/>
                </a:cxn>
                <a:cxn ang="0">
                  <a:pos x="116" y="164"/>
                </a:cxn>
                <a:cxn ang="0">
                  <a:pos x="116" y="170"/>
                </a:cxn>
                <a:cxn ang="0">
                  <a:pos x="116" y="174"/>
                </a:cxn>
                <a:cxn ang="0">
                  <a:pos x="116" y="177"/>
                </a:cxn>
                <a:cxn ang="0">
                  <a:pos x="0" y="170"/>
                </a:cxn>
                <a:cxn ang="0">
                  <a:pos x="6" y="6"/>
                </a:cxn>
              </a:cxnLst>
              <a:rect l="0" t="0" r="r" b="b"/>
              <a:pathLst>
                <a:path w="116" h="177">
                  <a:moveTo>
                    <a:pt x="6" y="6"/>
                  </a:move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1"/>
                  </a:lnTo>
                  <a:lnTo>
                    <a:pt x="87" y="1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7" y="5"/>
                  </a:lnTo>
                  <a:lnTo>
                    <a:pt x="101" y="7"/>
                  </a:lnTo>
                  <a:lnTo>
                    <a:pt x="103" y="10"/>
                  </a:lnTo>
                  <a:lnTo>
                    <a:pt x="107" y="12"/>
                  </a:lnTo>
                  <a:lnTo>
                    <a:pt x="109" y="15"/>
                  </a:lnTo>
                  <a:lnTo>
                    <a:pt x="112" y="17"/>
                  </a:lnTo>
                  <a:lnTo>
                    <a:pt x="113" y="21"/>
                  </a:lnTo>
                  <a:lnTo>
                    <a:pt x="114" y="25"/>
                  </a:lnTo>
                  <a:lnTo>
                    <a:pt x="116" y="30"/>
                  </a:lnTo>
                  <a:lnTo>
                    <a:pt x="116" y="35"/>
                  </a:lnTo>
                  <a:lnTo>
                    <a:pt x="116" y="42"/>
                  </a:lnTo>
                  <a:lnTo>
                    <a:pt x="116" y="52"/>
                  </a:lnTo>
                  <a:lnTo>
                    <a:pt x="116" y="62"/>
                  </a:lnTo>
                  <a:lnTo>
                    <a:pt x="116" y="74"/>
                  </a:lnTo>
                  <a:lnTo>
                    <a:pt x="116" y="86"/>
                  </a:lnTo>
                  <a:lnTo>
                    <a:pt x="116" y="99"/>
                  </a:lnTo>
                  <a:lnTo>
                    <a:pt x="116" y="113"/>
                  </a:lnTo>
                  <a:lnTo>
                    <a:pt x="116" y="124"/>
                  </a:lnTo>
                  <a:lnTo>
                    <a:pt x="116" y="136"/>
                  </a:lnTo>
                  <a:lnTo>
                    <a:pt x="116" y="146"/>
                  </a:lnTo>
                  <a:lnTo>
                    <a:pt x="116" y="156"/>
                  </a:lnTo>
                  <a:lnTo>
                    <a:pt x="116" y="164"/>
                  </a:lnTo>
                  <a:lnTo>
                    <a:pt x="116" y="170"/>
                  </a:lnTo>
                  <a:lnTo>
                    <a:pt x="116" y="174"/>
                  </a:lnTo>
                  <a:lnTo>
                    <a:pt x="116" y="177"/>
                  </a:lnTo>
                  <a:lnTo>
                    <a:pt x="0" y="17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5" name="Freeform 147"/>
            <p:cNvSpPr>
              <a:spLocks/>
            </p:cNvSpPr>
            <p:nvPr/>
          </p:nvSpPr>
          <p:spPr bwMode="auto">
            <a:xfrm>
              <a:off x="3274" y="1093"/>
              <a:ext cx="364" cy="795"/>
            </a:xfrm>
            <a:custGeom>
              <a:avLst/>
              <a:gdLst/>
              <a:ahLst/>
              <a:cxnLst>
                <a:cxn ang="0">
                  <a:pos x="0" y="959"/>
                </a:cxn>
                <a:cxn ang="0">
                  <a:pos x="0" y="770"/>
                </a:cxn>
                <a:cxn ang="0">
                  <a:pos x="69" y="743"/>
                </a:cxn>
                <a:cxn ang="0">
                  <a:pos x="70" y="729"/>
                </a:cxn>
                <a:cxn ang="0">
                  <a:pos x="71" y="704"/>
                </a:cxn>
                <a:cxn ang="0">
                  <a:pos x="75" y="671"/>
                </a:cxn>
                <a:cxn ang="0">
                  <a:pos x="84" y="633"/>
                </a:cxn>
                <a:cxn ang="0">
                  <a:pos x="95" y="593"/>
                </a:cxn>
                <a:cxn ang="0">
                  <a:pos x="114" y="554"/>
                </a:cxn>
                <a:cxn ang="0">
                  <a:pos x="138" y="520"/>
                </a:cxn>
                <a:cxn ang="0">
                  <a:pos x="159" y="501"/>
                </a:cxn>
                <a:cxn ang="0">
                  <a:pos x="182" y="479"/>
                </a:cxn>
                <a:cxn ang="0">
                  <a:pos x="222" y="445"/>
                </a:cxn>
                <a:cxn ang="0">
                  <a:pos x="278" y="404"/>
                </a:cxn>
                <a:cxn ang="0">
                  <a:pos x="349" y="360"/>
                </a:cxn>
                <a:cxn ang="0">
                  <a:pos x="437" y="317"/>
                </a:cxn>
                <a:cxn ang="0">
                  <a:pos x="539" y="281"/>
                </a:cxn>
                <a:cxn ang="0">
                  <a:pos x="655" y="255"/>
                </a:cxn>
                <a:cxn ang="0">
                  <a:pos x="750" y="246"/>
                </a:cxn>
                <a:cxn ang="0">
                  <a:pos x="812" y="241"/>
                </a:cxn>
                <a:cxn ang="0">
                  <a:pos x="870" y="238"/>
                </a:cxn>
                <a:cxn ang="0">
                  <a:pos x="920" y="237"/>
                </a:cxn>
                <a:cxn ang="0">
                  <a:pos x="963" y="236"/>
                </a:cxn>
                <a:cxn ang="0">
                  <a:pos x="998" y="236"/>
                </a:cxn>
                <a:cxn ang="0">
                  <a:pos x="1022" y="234"/>
                </a:cxn>
                <a:cxn ang="0">
                  <a:pos x="1034" y="234"/>
                </a:cxn>
                <a:cxn ang="0">
                  <a:pos x="1037" y="0"/>
                </a:cxn>
                <a:cxn ang="0">
                  <a:pos x="1455" y="2924"/>
                </a:cxn>
                <a:cxn ang="0">
                  <a:pos x="1419" y="3180"/>
                </a:cxn>
                <a:cxn ang="0">
                  <a:pos x="1200" y="2271"/>
                </a:cxn>
                <a:cxn ang="0">
                  <a:pos x="227" y="3180"/>
                </a:cxn>
                <a:cxn ang="0">
                  <a:pos x="34" y="2172"/>
                </a:cxn>
              </a:cxnLst>
              <a:rect l="0" t="0" r="r" b="b"/>
              <a:pathLst>
                <a:path w="1455" h="3180">
                  <a:moveTo>
                    <a:pt x="0" y="2122"/>
                  </a:moveTo>
                  <a:lnTo>
                    <a:pt x="0" y="959"/>
                  </a:lnTo>
                  <a:lnTo>
                    <a:pt x="0" y="927"/>
                  </a:lnTo>
                  <a:lnTo>
                    <a:pt x="0" y="770"/>
                  </a:lnTo>
                  <a:lnTo>
                    <a:pt x="70" y="746"/>
                  </a:lnTo>
                  <a:lnTo>
                    <a:pt x="69" y="743"/>
                  </a:lnTo>
                  <a:lnTo>
                    <a:pt x="70" y="738"/>
                  </a:lnTo>
                  <a:lnTo>
                    <a:pt x="70" y="729"/>
                  </a:lnTo>
                  <a:lnTo>
                    <a:pt x="70" y="718"/>
                  </a:lnTo>
                  <a:lnTo>
                    <a:pt x="71" y="704"/>
                  </a:lnTo>
                  <a:lnTo>
                    <a:pt x="74" y="688"/>
                  </a:lnTo>
                  <a:lnTo>
                    <a:pt x="75" y="671"/>
                  </a:lnTo>
                  <a:lnTo>
                    <a:pt x="79" y="652"/>
                  </a:lnTo>
                  <a:lnTo>
                    <a:pt x="84" y="633"/>
                  </a:lnTo>
                  <a:lnTo>
                    <a:pt x="89" y="613"/>
                  </a:lnTo>
                  <a:lnTo>
                    <a:pt x="95" y="593"/>
                  </a:lnTo>
                  <a:lnTo>
                    <a:pt x="104" y="573"/>
                  </a:lnTo>
                  <a:lnTo>
                    <a:pt x="114" y="554"/>
                  </a:lnTo>
                  <a:lnTo>
                    <a:pt x="126" y="536"/>
                  </a:lnTo>
                  <a:lnTo>
                    <a:pt x="138" y="520"/>
                  </a:lnTo>
                  <a:lnTo>
                    <a:pt x="154" y="506"/>
                  </a:lnTo>
                  <a:lnTo>
                    <a:pt x="159" y="501"/>
                  </a:lnTo>
                  <a:lnTo>
                    <a:pt x="168" y="491"/>
                  </a:lnTo>
                  <a:lnTo>
                    <a:pt x="182" y="479"/>
                  </a:lnTo>
                  <a:lnTo>
                    <a:pt x="200" y="464"/>
                  </a:lnTo>
                  <a:lnTo>
                    <a:pt x="222" y="445"/>
                  </a:lnTo>
                  <a:lnTo>
                    <a:pt x="249" y="425"/>
                  </a:lnTo>
                  <a:lnTo>
                    <a:pt x="278" y="404"/>
                  </a:lnTo>
                  <a:lnTo>
                    <a:pt x="312" y="382"/>
                  </a:lnTo>
                  <a:lnTo>
                    <a:pt x="349" y="360"/>
                  </a:lnTo>
                  <a:lnTo>
                    <a:pt x="392" y="337"/>
                  </a:lnTo>
                  <a:lnTo>
                    <a:pt x="437" y="317"/>
                  </a:lnTo>
                  <a:lnTo>
                    <a:pt x="486" y="297"/>
                  </a:lnTo>
                  <a:lnTo>
                    <a:pt x="539" y="281"/>
                  </a:lnTo>
                  <a:lnTo>
                    <a:pt x="594" y="266"/>
                  </a:lnTo>
                  <a:lnTo>
                    <a:pt x="655" y="255"/>
                  </a:lnTo>
                  <a:lnTo>
                    <a:pt x="719" y="248"/>
                  </a:lnTo>
                  <a:lnTo>
                    <a:pt x="750" y="246"/>
                  </a:lnTo>
                  <a:lnTo>
                    <a:pt x="782" y="243"/>
                  </a:lnTo>
                  <a:lnTo>
                    <a:pt x="812" y="241"/>
                  </a:lnTo>
                  <a:lnTo>
                    <a:pt x="842" y="240"/>
                  </a:lnTo>
                  <a:lnTo>
                    <a:pt x="870" y="238"/>
                  </a:lnTo>
                  <a:lnTo>
                    <a:pt x="896" y="238"/>
                  </a:lnTo>
                  <a:lnTo>
                    <a:pt x="920" y="237"/>
                  </a:lnTo>
                  <a:lnTo>
                    <a:pt x="943" y="236"/>
                  </a:lnTo>
                  <a:lnTo>
                    <a:pt x="963" y="236"/>
                  </a:lnTo>
                  <a:lnTo>
                    <a:pt x="981" y="236"/>
                  </a:lnTo>
                  <a:lnTo>
                    <a:pt x="998" y="236"/>
                  </a:lnTo>
                  <a:lnTo>
                    <a:pt x="1012" y="236"/>
                  </a:lnTo>
                  <a:lnTo>
                    <a:pt x="1022" y="234"/>
                  </a:lnTo>
                  <a:lnTo>
                    <a:pt x="1029" y="234"/>
                  </a:lnTo>
                  <a:lnTo>
                    <a:pt x="1034" y="234"/>
                  </a:lnTo>
                  <a:lnTo>
                    <a:pt x="1037" y="236"/>
                  </a:lnTo>
                  <a:lnTo>
                    <a:pt x="1037" y="0"/>
                  </a:lnTo>
                  <a:lnTo>
                    <a:pt x="1455" y="0"/>
                  </a:lnTo>
                  <a:lnTo>
                    <a:pt x="1455" y="2924"/>
                  </a:lnTo>
                  <a:lnTo>
                    <a:pt x="1419" y="2924"/>
                  </a:lnTo>
                  <a:lnTo>
                    <a:pt x="1419" y="3180"/>
                  </a:lnTo>
                  <a:lnTo>
                    <a:pt x="1200" y="3180"/>
                  </a:lnTo>
                  <a:lnTo>
                    <a:pt x="1200" y="2271"/>
                  </a:lnTo>
                  <a:lnTo>
                    <a:pt x="227" y="2271"/>
                  </a:lnTo>
                  <a:lnTo>
                    <a:pt x="227" y="3180"/>
                  </a:lnTo>
                  <a:lnTo>
                    <a:pt x="34" y="3180"/>
                  </a:lnTo>
                  <a:lnTo>
                    <a:pt x="34" y="2172"/>
                  </a:lnTo>
                  <a:lnTo>
                    <a:pt x="0" y="2122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6" name="Freeform 148"/>
            <p:cNvSpPr>
              <a:spLocks/>
            </p:cNvSpPr>
            <p:nvPr/>
          </p:nvSpPr>
          <p:spPr bwMode="auto">
            <a:xfrm>
              <a:off x="3327" y="1183"/>
              <a:ext cx="304" cy="104"/>
            </a:xfrm>
            <a:custGeom>
              <a:avLst/>
              <a:gdLst/>
              <a:ahLst/>
              <a:cxnLst>
                <a:cxn ang="0">
                  <a:pos x="1126" y="371"/>
                </a:cxn>
                <a:cxn ang="0">
                  <a:pos x="1051" y="416"/>
                </a:cxn>
                <a:cxn ang="0">
                  <a:pos x="910" y="411"/>
                </a:cxn>
                <a:cxn ang="0">
                  <a:pos x="770" y="406"/>
                </a:cxn>
                <a:cxn ang="0">
                  <a:pos x="631" y="400"/>
                </a:cxn>
                <a:cxn ang="0">
                  <a:pos x="492" y="394"/>
                </a:cxn>
                <a:cxn ang="0">
                  <a:pos x="353" y="386"/>
                </a:cxn>
                <a:cxn ang="0">
                  <a:pos x="213" y="377"/>
                </a:cxn>
                <a:cxn ang="0">
                  <a:pos x="75" y="367"/>
                </a:cxn>
                <a:cxn ang="0">
                  <a:pos x="3" y="361"/>
                </a:cxn>
                <a:cxn ang="0">
                  <a:pos x="0" y="353"/>
                </a:cxn>
                <a:cxn ang="0">
                  <a:pos x="0" y="340"/>
                </a:cxn>
                <a:cxn ang="0">
                  <a:pos x="2" y="323"/>
                </a:cxn>
                <a:cxn ang="0">
                  <a:pos x="6" y="305"/>
                </a:cxn>
                <a:cxn ang="0">
                  <a:pos x="11" y="285"/>
                </a:cxn>
                <a:cxn ang="0">
                  <a:pos x="16" y="266"/>
                </a:cxn>
                <a:cxn ang="0">
                  <a:pos x="22" y="251"/>
                </a:cxn>
                <a:cxn ang="0">
                  <a:pos x="35" y="231"/>
                </a:cxn>
                <a:cxn ang="0">
                  <a:pos x="71" y="199"/>
                </a:cxn>
                <a:cxn ang="0">
                  <a:pos x="125" y="164"/>
                </a:cxn>
                <a:cxn ang="0">
                  <a:pos x="193" y="127"/>
                </a:cxn>
                <a:cxn ang="0">
                  <a:pos x="272" y="92"/>
                </a:cxn>
                <a:cxn ang="0">
                  <a:pos x="358" y="60"/>
                </a:cxn>
                <a:cxn ang="0">
                  <a:pos x="447" y="36"/>
                </a:cxn>
                <a:cxn ang="0">
                  <a:pos x="536" y="20"/>
                </a:cxn>
                <a:cxn ang="0">
                  <a:pos x="618" y="15"/>
                </a:cxn>
                <a:cxn ang="0">
                  <a:pos x="696" y="11"/>
                </a:cxn>
                <a:cxn ang="0">
                  <a:pos x="774" y="8"/>
                </a:cxn>
                <a:cxn ang="0">
                  <a:pos x="852" y="5"/>
                </a:cxn>
                <a:cxn ang="0">
                  <a:pos x="931" y="3"/>
                </a:cxn>
                <a:cxn ang="0">
                  <a:pos x="1010" y="0"/>
                </a:cxn>
                <a:cxn ang="0">
                  <a:pos x="1091" y="0"/>
                </a:cxn>
                <a:cxn ang="0">
                  <a:pos x="1171" y="1"/>
                </a:cxn>
                <a:cxn ang="0">
                  <a:pos x="1219" y="92"/>
                </a:cxn>
              </a:cxnLst>
              <a:rect l="0" t="0" r="r" b="b"/>
              <a:pathLst>
                <a:path w="1219" h="419">
                  <a:moveTo>
                    <a:pt x="1218" y="372"/>
                  </a:moveTo>
                  <a:lnTo>
                    <a:pt x="1126" y="371"/>
                  </a:lnTo>
                  <a:lnTo>
                    <a:pt x="1121" y="419"/>
                  </a:lnTo>
                  <a:lnTo>
                    <a:pt x="1051" y="416"/>
                  </a:lnTo>
                  <a:lnTo>
                    <a:pt x="980" y="414"/>
                  </a:lnTo>
                  <a:lnTo>
                    <a:pt x="910" y="411"/>
                  </a:lnTo>
                  <a:lnTo>
                    <a:pt x="841" y="409"/>
                  </a:lnTo>
                  <a:lnTo>
                    <a:pt x="770" y="406"/>
                  </a:lnTo>
                  <a:lnTo>
                    <a:pt x="701" y="404"/>
                  </a:lnTo>
                  <a:lnTo>
                    <a:pt x="631" y="400"/>
                  </a:lnTo>
                  <a:lnTo>
                    <a:pt x="562" y="397"/>
                  </a:lnTo>
                  <a:lnTo>
                    <a:pt x="492" y="394"/>
                  </a:lnTo>
                  <a:lnTo>
                    <a:pt x="422" y="390"/>
                  </a:lnTo>
                  <a:lnTo>
                    <a:pt x="353" y="386"/>
                  </a:lnTo>
                  <a:lnTo>
                    <a:pt x="284" y="381"/>
                  </a:lnTo>
                  <a:lnTo>
                    <a:pt x="213" y="377"/>
                  </a:lnTo>
                  <a:lnTo>
                    <a:pt x="144" y="372"/>
                  </a:lnTo>
                  <a:lnTo>
                    <a:pt x="75" y="367"/>
                  </a:lnTo>
                  <a:lnTo>
                    <a:pt x="6" y="362"/>
                  </a:lnTo>
                  <a:lnTo>
                    <a:pt x="3" y="361"/>
                  </a:lnTo>
                  <a:lnTo>
                    <a:pt x="1" y="357"/>
                  </a:lnTo>
                  <a:lnTo>
                    <a:pt x="0" y="353"/>
                  </a:lnTo>
                  <a:lnTo>
                    <a:pt x="0" y="347"/>
                  </a:lnTo>
                  <a:lnTo>
                    <a:pt x="0" y="340"/>
                  </a:lnTo>
                  <a:lnTo>
                    <a:pt x="1" y="332"/>
                  </a:lnTo>
                  <a:lnTo>
                    <a:pt x="2" y="323"/>
                  </a:lnTo>
                  <a:lnTo>
                    <a:pt x="3" y="315"/>
                  </a:lnTo>
                  <a:lnTo>
                    <a:pt x="6" y="305"/>
                  </a:lnTo>
                  <a:lnTo>
                    <a:pt x="9" y="295"/>
                  </a:lnTo>
                  <a:lnTo>
                    <a:pt x="11" y="285"/>
                  </a:lnTo>
                  <a:lnTo>
                    <a:pt x="14" y="276"/>
                  </a:lnTo>
                  <a:lnTo>
                    <a:pt x="16" y="266"/>
                  </a:lnTo>
                  <a:lnTo>
                    <a:pt x="20" y="258"/>
                  </a:lnTo>
                  <a:lnTo>
                    <a:pt x="22" y="251"/>
                  </a:lnTo>
                  <a:lnTo>
                    <a:pt x="26" y="244"/>
                  </a:lnTo>
                  <a:lnTo>
                    <a:pt x="35" y="231"/>
                  </a:lnTo>
                  <a:lnTo>
                    <a:pt x="50" y="216"/>
                  </a:lnTo>
                  <a:lnTo>
                    <a:pt x="71" y="199"/>
                  </a:lnTo>
                  <a:lnTo>
                    <a:pt x="95" y="182"/>
                  </a:lnTo>
                  <a:lnTo>
                    <a:pt x="125" y="164"/>
                  </a:lnTo>
                  <a:lnTo>
                    <a:pt x="158" y="145"/>
                  </a:lnTo>
                  <a:lnTo>
                    <a:pt x="193" y="127"/>
                  </a:lnTo>
                  <a:lnTo>
                    <a:pt x="232" y="109"/>
                  </a:lnTo>
                  <a:lnTo>
                    <a:pt x="272" y="92"/>
                  </a:lnTo>
                  <a:lnTo>
                    <a:pt x="315" y="75"/>
                  </a:lnTo>
                  <a:lnTo>
                    <a:pt x="358" y="60"/>
                  </a:lnTo>
                  <a:lnTo>
                    <a:pt x="403" y="48"/>
                  </a:lnTo>
                  <a:lnTo>
                    <a:pt x="447" y="36"/>
                  </a:lnTo>
                  <a:lnTo>
                    <a:pt x="492" y="26"/>
                  </a:lnTo>
                  <a:lnTo>
                    <a:pt x="536" y="20"/>
                  </a:lnTo>
                  <a:lnTo>
                    <a:pt x="579" y="18"/>
                  </a:lnTo>
                  <a:lnTo>
                    <a:pt x="618" y="15"/>
                  </a:lnTo>
                  <a:lnTo>
                    <a:pt x="657" y="13"/>
                  </a:lnTo>
                  <a:lnTo>
                    <a:pt x="696" y="11"/>
                  </a:lnTo>
                  <a:lnTo>
                    <a:pt x="735" y="10"/>
                  </a:lnTo>
                  <a:lnTo>
                    <a:pt x="774" y="8"/>
                  </a:lnTo>
                  <a:lnTo>
                    <a:pt x="813" y="6"/>
                  </a:lnTo>
                  <a:lnTo>
                    <a:pt x="852" y="5"/>
                  </a:lnTo>
                  <a:lnTo>
                    <a:pt x="892" y="4"/>
                  </a:lnTo>
                  <a:lnTo>
                    <a:pt x="931" y="3"/>
                  </a:lnTo>
                  <a:lnTo>
                    <a:pt x="970" y="1"/>
                  </a:lnTo>
                  <a:lnTo>
                    <a:pt x="1010" y="0"/>
                  </a:lnTo>
                  <a:lnTo>
                    <a:pt x="1051" y="0"/>
                  </a:lnTo>
                  <a:lnTo>
                    <a:pt x="1091" y="0"/>
                  </a:lnTo>
                  <a:lnTo>
                    <a:pt x="1131" y="0"/>
                  </a:lnTo>
                  <a:lnTo>
                    <a:pt x="1171" y="1"/>
                  </a:lnTo>
                  <a:lnTo>
                    <a:pt x="1213" y="3"/>
                  </a:lnTo>
                  <a:lnTo>
                    <a:pt x="1219" y="92"/>
                  </a:lnTo>
                  <a:lnTo>
                    <a:pt x="1218" y="3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7" name="Freeform 149"/>
            <p:cNvSpPr>
              <a:spLocks/>
            </p:cNvSpPr>
            <p:nvPr/>
          </p:nvSpPr>
          <p:spPr bwMode="auto">
            <a:xfrm>
              <a:off x="3631" y="1093"/>
              <a:ext cx="177" cy="731"/>
            </a:xfrm>
            <a:custGeom>
              <a:avLst/>
              <a:gdLst/>
              <a:ahLst/>
              <a:cxnLst>
                <a:cxn ang="0">
                  <a:pos x="174" y="1865"/>
                </a:cxn>
                <a:cxn ang="0">
                  <a:pos x="171" y="2153"/>
                </a:cxn>
                <a:cxn ang="0">
                  <a:pos x="12" y="2668"/>
                </a:cxn>
                <a:cxn ang="0">
                  <a:pos x="685" y="2650"/>
                </a:cxn>
                <a:cxn ang="0">
                  <a:pos x="670" y="2432"/>
                </a:cxn>
                <a:cxn ang="0">
                  <a:pos x="617" y="2150"/>
                </a:cxn>
                <a:cxn ang="0">
                  <a:pos x="510" y="2043"/>
                </a:cxn>
                <a:cxn ang="0">
                  <a:pos x="459" y="2015"/>
                </a:cxn>
                <a:cxn ang="0">
                  <a:pos x="411" y="2009"/>
                </a:cxn>
                <a:cxn ang="0">
                  <a:pos x="358" y="2024"/>
                </a:cxn>
                <a:cxn ang="0">
                  <a:pos x="309" y="2051"/>
                </a:cxn>
                <a:cxn ang="0">
                  <a:pos x="305" y="2044"/>
                </a:cxn>
                <a:cxn ang="0">
                  <a:pos x="300" y="2029"/>
                </a:cxn>
                <a:cxn ang="0">
                  <a:pos x="296" y="2016"/>
                </a:cxn>
                <a:cxn ang="0">
                  <a:pos x="682" y="1753"/>
                </a:cxn>
                <a:cxn ang="0">
                  <a:pos x="510" y="1648"/>
                </a:cxn>
                <a:cxn ang="0">
                  <a:pos x="707" y="1491"/>
                </a:cxn>
                <a:cxn ang="0">
                  <a:pos x="459" y="1236"/>
                </a:cxn>
                <a:cxn ang="0">
                  <a:pos x="709" y="1183"/>
                </a:cxn>
                <a:cxn ang="0">
                  <a:pos x="702" y="1142"/>
                </a:cxn>
                <a:cxn ang="0">
                  <a:pos x="694" y="1124"/>
                </a:cxn>
                <a:cxn ang="0">
                  <a:pos x="685" y="1119"/>
                </a:cxn>
                <a:cxn ang="0">
                  <a:pos x="318" y="1"/>
                </a:cxn>
                <a:cxn ang="0">
                  <a:pos x="202" y="651"/>
                </a:cxn>
                <a:cxn ang="0">
                  <a:pos x="202" y="904"/>
                </a:cxn>
                <a:cxn ang="0">
                  <a:pos x="202" y="1178"/>
                </a:cxn>
                <a:cxn ang="0">
                  <a:pos x="212" y="1242"/>
                </a:cxn>
                <a:cxn ang="0">
                  <a:pos x="252" y="1242"/>
                </a:cxn>
                <a:cxn ang="0">
                  <a:pos x="303" y="1243"/>
                </a:cxn>
                <a:cxn ang="0">
                  <a:pos x="344" y="1247"/>
                </a:cxn>
                <a:cxn ang="0">
                  <a:pos x="365" y="1256"/>
                </a:cxn>
                <a:cxn ang="0">
                  <a:pos x="377" y="1273"/>
                </a:cxn>
                <a:cxn ang="0">
                  <a:pos x="374" y="1293"/>
                </a:cxn>
                <a:cxn ang="0">
                  <a:pos x="355" y="1305"/>
                </a:cxn>
                <a:cxn ang="0">
                  <a:pos x="328" y="1310"/>
                </a:cxn>
                <a:cxn ang="0">
                  <a:pos x="310" y="1323"/>
                </a:cxn>
                <a:cxn ang="0">
                  <a:pos x="305" y="1342"/>
                </a:cxn>
                <a:cxn ang="0">
                  <a:pos x="313" y="1357"/>
                </a:cxn>
                <a:cxn ang="0">
                  <a:pos x="333" y="1367"/>
                </a:cxn>
                <a:cxn ang="0">
                  <a:pos x="355" y="1381"/>
                </a:cxn>
                <a:cxn ang="0">
                  <a:pos x="374" y="1405"/>
                </a:cxn>
                <a:cxn ang="0">
                  <a:pos x="384" y="1445"/>
                </a:cxn>
                <a:cxn ang="0">
                  <a:pos x="378" y="1494"/>
                </a:cxn>
                <a:cxn ang="0">
                  <a:pos x="355" y="1528"/>
                </a:cxn>
                <a:cxn ang="0">
                  <a:pos x="329" y="1546"/>
                </a:cxn>
                <a:cxn ang="0">
                  <a:pos x="313" y="1554"/>
                </a:cxn>
                <a:cxn ang="0">
                  <a:pos x="330" y="1593"/>
                </a:cxn>
                <a:cxn ang="0">
                  <a:pos x="358" y="1608"/>
                </a:cxn>
                <a:cxn ang="0">
                  <a:pos x="373" y="1629"/>
                </a:cxn>
                <a:cxn ang="0">
                  <a:pos x="372" y="1649"/>
                </a:cxn>
                <a:cxn ang="0">
                  <a:pos x="352" y="1667"/>
                </a:cxn>
                <a:cxn ang="0">
                  <a:pos x="304" y="1677"/>
                </a:cxn>
                <a:cxn ang="0">
                  <a:pos x="247" y="1681"/>
                </a:cxn>
                <a:cxn ang="0">
                  <a:pos x="207" y="1682"/>
                </a:cxn>
              </a:cxnLst>
              <a:rect l="0" t="0" r="r" b="b"/>
              <a:pathLst>
                <a:path w="709" h="2927">
                  <a:moveTo>
                    <a:pt x="202" y="1683"/>
                  </a:moveTo>
                  <a:lnTo>
                    <a:pt x="202" y="1726"/>
                  </a:lnTo>
                  <a:lnTo>
                    <a:pt x="174" y="1726"/>
                  </a:lnTo>
                  <a:lnTo>
                    <a:pt x="174" y="1865"/>
                  </a:lnTo>
                  <a:lnTo>
                    <a:pt x="193" y="1882"/>
                  </a:lnTo>
                  <a:lnTo>
                    <a:pt x="193" y="1998"/>
                  </a:lnTo>
                  <a:lnTo>
                    <a:pt x="171" y="2004"/>
                  </a:lnTo>
                  <a:lnTo>
                    <a:pt x="171" y="2153"/>
                  </a:lnTo>
                  <a:lnTo>
                    <a:pt x="186" y="2153"/>
                  </a:lnTo>
                  <a:lnTo>
                    <a:pt x="186" y="2295"/>
                  </a:lnTo>
                  <a:lnTo>
                    <a:pt x="12" y="2451"/>
                  </a:lnTo>
                  <a:lnTo>
                    <a:pt x="12" y="2668"/>
                  </a:lnTo>
                  <a:lnTo>
                    <a:pt x="24" y="2668"/>
                  </a:lnTo>
                  <a:lnTo>
                    <a:pt x="24" y="2927"/>
                  </a:lnTo>
                  <a:lnTo>
                    <a:pt x="685" y="2927"/>
                  </a:lnTo>
                  <a:lnTo>
                    <a:pt x="685" y="2650"/>
                  </a:lnTo>
                  <a:lnTo>
                    <a:pt x="709" y="2642"/>
                  </a:lnTo>
                  <a:lnTo>
                    <a:pt x="709" y="2602"/>
                  </a:lnTo>
                  <a:lnTo>
                    <a:pt x="670" y="2574"/>
                  </a:lnTo>
                  <a:lnTo>
                    <a:pt x="670" y="2432"/>
                  </a:lnTo>
                  <a:lnTo>
                    <a:pt x="709" y="2396"/>
                  </a:lnTo>
                  <a:lnTo>
                    <a:pt x="709" y="2315"/>
                  </a:lnTo>
                  <a:lnTo>
                    <a:pt x="617" y="2315"/>
                  </a:lnTo>
                  <a:lnTo>
                    <a:pt x="617" y="2150"/>
                  </a:lnTo>
                  <a:lnTo>
                    <a:pt x="682" y="2125"/>
                  </a:lnTo>
                  <a:lnTo>
                    <a:pt x="682" y="2053"/>
                  </a:lnTo>
                  <a:lnTo>
                    <a:pt x="525" y="2053"/>
                  </a:lnTo>
                  <a:lnTo>
                    <a:pt x="510" y="2043"/>
                  </a:lnTo>
                  <a:lnTo>
                    <a:pt x="496" y="2034"/>
                  </a:lnTo>
                  <a:lnTo>
                    <a:pt x="482" y="2026"/>
                  </a:lnTo>
                  <a:lnTo>
                    <a:pt x="470" y="2020"/>
                  </a:lnTo>
                  <a:lnTo>
                    <a:pt x="459" y="2015"/>
                  </a:lnTo>
                  <a:lnTo>
                    <a:pt x="446" y="2011"/>
                  </a:lnTo>
                  <a:lnTo>
                    <a:pt x="435" y="2009"/>
                  </a:lnTo>
                  <a:lnTo>
                    <a:pt x="423" y="2008"/>
                  </a:lnTo>
                  <a:lnTo>
                    <a:pt x="411" y="2009"/>
                  </a:lnTo>
                  <a:lnTo>
                    <a:pt x="398" y="2010"/>
                  </a:lnTo>
                  <a:lnTo>
                    <a:pt x="386" y="2014"/>
                  </a:lnTo>
                  <a:lnTo>
                    <a:pt x="372" y="2019"/>
                  </a:lnTo>
                  <a:lnTo>
                    <a:pt x="358" y="2024"/>
                  </a:lnTo>
                  <a:lnTo>
                    <a:pt x="343" y="2033"/>
                  </a:lnTo>
                  <a:lnTo>
                    <a:pt x="327" y="2041"/>
                  </a:lnTo>
                  <a:lnTo>
                    <a:pt x="310" y="2053"/>
                  </a:lnTo>
                  <a:lnTo>
                    <a:pt x="309" y="2051"/>
                  </a:lnTo>
                  <a:lnTo>
                    <a:pt x="308" y="2050"/>
                  </a:lnTo>
                  <a:lnTo>
                    <a:pt x="306" y="2049"/>
                  </a:lnTo>
                  <a:lnTo>
                    <a:pt x="306" y="2046"/>
                  </a:lnTo>
                  <a:lnTo>
                    <a:pt x="305" y="2044"/>
                  </a:lnTo>
                  <a:lnTo>
                    <a:pt x="304" y="2040"/>
                  </a:lnTo>
                  <a:lnTo>
                    <a:pt x="303" y="2036"/>
                  </a:lnTo>
                  <a:lnTo>
                    <a:pt x="301" y="2033"/>
                  </a:lnTo>
                  <a:lnTo>
                    <a:pt x="300" y="2029"/>
                  </a:lnTo>
                  <a:lnTo>
                    <a:pt x="299" y="2025"/>
                  </a:lnTo>
                  <a:lnTo>
                    <a:pt x="298" y="2021"/>
                  </a:lnTo>
                  <a:lnTo>
                    <a:pt x="298" y="2019"/>
                  </a:lnTo>
                  <a:lnTo>
                    <a:pt x="296" y="2016"/>
                  </a:lnTo>
                  <a:lnTo>
                    <a:pt x="296" y="2014"/>
                  </a:lnTo>
                  <a:lnTo>
                    <a:pt x="296" y="2013"/>
                  </a:lnTo>
                  <a:lnTo>
                    <a:pt x="300" y="1753"/>
                  </a:lnTo>
                  <a:lnTo>
                    <a:pt x="682" y="1753"/>
                  </a:lnTo>
                  <a:lnTo>
                    <a:pt x="682" y="1687"/>
                  </a:lnTo>
                  <a:lnTo>
                    <a:pt x="624" y="1662"/>
                  </a:lnTo>
                  <a:lnTo>
                    <a:pt x="623" y="1648"/>
                  </a:lnTo>
                  <a:lnTo>
                    <a:pt x="510" y="1648"/>
                  </a:lnTo>
                  <a:lnTo>
                    <a:pt x="510" y="1519"/>
                  </a:lnTo>
                  <a:lnTo>
                    <a:pt x="629" y="1519"/>
                  </a:lnTo>
                  <a:lnTo>
                    <a:pt x="629" y="1504"/>
                  </a:lnTo>
                  <a:lnTo>
                    <a:pt x="707" y="1491"/>
                  </a:lnTo>
                  <a:lnTo>
                    <a:pt x="707" y="1380"/>
                  </a:lnTo>
                  <a:lnTo>
                    <a:pt x="471" y="1380"/>
                  </a:lnTo>
                  <a:lnTo>
                    <a:pt x="459" y="1359"/>
                  </a:lnTo>
                  <a:lnTo>
                    <a:pt x="459" y="1236"/>
                  </a:lnTo>
                  <a:lnTo>
                    <a:pt x="477" y="1218"/>
                  </a:lnTo>
                  <a:lnTo>
                    <a:pt x="709" y="1214"/>
                  </a:lnTo>
                  <a:lnTo>
                    <a:pt x="709" y="1197"/>
                  </a:lnTo>
                  <a:lnTo>
                    <a:pt x="709" y="1183"/>
                  </a:lnTo>
                  <a:lnTo>
                    <a:pt x="707" y="1171"/>
                  </a:lnTo>
                  <a:lnTo>
                    <a:pt x="706" y="1159"/>
                  </a:lnTo>
                  <a:lnTo>
                    <a:pt x="705" y="1150"/>
                  </a:lnTo>
                  <a:lnTo>
                    <a:pt x="702" y="1142"/>
                  </a:lnTo>
                  <a:lnTo>
                    <a:pt x="700" y="1135"/>
                  </a:lnTo>
                  <a:lnTo>
                    <a:pt x="699" y="1130"/>
                  </a:lnTo>
                  <a:lnTo>
                    <a:pt x="696" y="1127"/>
                  </a:lnTo>
                  <a:lnTo>
                    <a:pt x="694" y="1124"/>
                  </a:lnTo>
                  <a:lnTo>
                    <a:pt x="691" y="1122"/>
                  </a:lnTo>
                  <a:lnTo>
                    <a:pt x="689" y="1120"/>
                  </a:lnTo>
                  <a:lnTo>
                    <a:pt x="687" y="1119"/>
                  </a:lnTo>
                  <a:lnTo>
                    <a:pt x="685" y="1119"/>
                  </a:lnTo>
                  <a:lnTo>
                    <a:pt x="355" y="1092"/>
                  </a:lnTo>
                  <a:lnTo>
                    <a:pt x="355" y="587"/>
                  </a:lnTo>
                  <a:lnTo>
                    <a:pt x="318" y="557"/>
                  </a:lnTo>
                  <a:lnTo>
                    <a:pt x="318" y="1"/>
                  </a:lnTo>
                  <a:lnTo>
                    <a:pt x="0" y="0"/>
                  </a:lnTo>
                  <a:lnTo>
                    <a:pt x="0" y="251"/>
                  </a:lnTo>
                  <a:lnTo>
                    <a:pt x="6" y="468"/>
                  </a:lnTo>
                  <a:lnTo>
                    <a:pt x="202" y="651"/>
                  </a:lnTo>
                  <a:lnTo>
                    <a:pt x="203" y="732"/>
                  </a:lnTo>
                  <a:lnTo>
                    <a:pt x="181" y="755"/>
                  </a:lnTo>
                  <a:lnTo>
                    <a:pt x="181" y="882"/>
                  </a:lnTo>
                  <a:lnTo>
                    <a:pt x="202" y="904"/>
                  </a:lnTo>
                  <a:lnTo>
                    <a:pt x="202" y="1000"/>
                  </a:lnTo>
                  <a:lnTo>
                    <a:pt x="182" y="1019"/>
                  </a:lnTo>
                  <a:lnTo>
                    <a:pt x="182" y="1158"/>
                  </a:lnTo>
                  <a:lnTo>
                    <a:pt x="202" y="1178"/>
                  </a:lnTo>
                  <a:lnTo>
                    <a:pt x="202" y="1242"/>
                  </a:lnTo>
                  <a:lnTo>
                    <a:pt x="203" y="1242"/>
                  </a:lnTo>
                  <a:lnTo>
                    <a:pt x="207" y="1242"/>
                  </a:lnTo>
                  <a:lnTo>
                    <a:pt x="212" y="1242"/>
                  </a:lnTo>
                  <a:lnTo>
                    <a:pt x="221" y="1242"/>
                  </a:lnTo>
                  <a:lnTo>
                    <a:pt x="230" y="1242"/>
                  </a:lnTo>
                  <a:lnTo>
                    <a:pt x="241" y="1242"/>
                  </a:lnTo>
                  <a:lnTo>
                    <a:pt x="252" y="1242"/>
                  </a:lnTo>
                  <a:lnTo>
                    <a:pt x="265" y="1242"/>
                  </a:lnTo>
                  <a:lnTo>
                    <a:pt x="278" y="1242"/>
                  </a:lnTo>
                  <a:lnTo>
                    <a:pt x="290" y="1243"/>
                  </a:lnTo>
                  <a:lnTo>
                    <a:pt x="303" y="1243"/>
                  </a:lnTo>
                  <a:lnTo>
                    <a:pt x="315" y="1244"/>
                  </a:lnTo>
                  <a:lnTo>
                    <a:pt x="327" y="1244"/>
                  </a:lnTo>
                  <a:lnTo>
                    <a:pt x="335" y="1246"/>
                  </a:lnTo>
                  <a:lnTo>
                    <a:pt x="344" y="1247"/>
                  </a:lnTo>
                  <a:lnTo>
                    <a:pt x="352" y="1248"/>
                  </a:lnTo>
                  <a:lnTo>
                    <a:pt x="357" y="1249"/>
                  </a:lnTo>
                  <a:lnTo>
                    <a:pt x="362" y="1252"/>
                  </a:lnTo>
                  <a:lnTo>
                    <a:pt x="365" y="1256"/>
                  </a:lnTo>
                  <a:lnTo>
                    <a:pt x="369" y="1260"/>
                  </a:lnTo>
                  <a:lnTo>
                    <a:pt x="373" y="1263"/>
                  </a:lnTo>
                  <a:lnTo>
                    <a:pt x="374" y="1268"/>
                  </a:lnTo>
                  <a:lnTo>
                    <a:pt x="377" y="1273"/>
                  </a:lnTo>
                  <a:lnTo>
                    <a:pt x="377" y="1278"/>
                  </a:lnTo>
                  <a:lnTo>
                    <a:pt x="377" y="1283"/>
                  </a:lnTo>
                  <a:lnTo>
                    <a:pt x="376" y="1288"/>
                  </a:lnTo>
                  <a:lnTo>
                    <a:pt x="374" y="1293"/>
                  </a:lnTo>
                  <a:lnTo>
                    <a:pt x="372" y="1297"/>
                  </a:lnTo>
                  <a:lnTo>
                    <a:pt x="367" y="1301"/>
                  </a:lnTo>
                  <a:lnTo>
                    <a:pt x="362" y="1303"/>
                  </a:lnTo>
                  <a:lnTo>
                    <a:pt x="355" y="1305"/>
                  </a:lnTo>
                  <a:lnTo>
                    <a:pt x="349" y="1306"/>
                  </a:lnTo>
                  <a:lnTo>
                    <a:pt x="340" y="1306"/>
                  </a:lnTo>
                  <a:lnTo>
                    <a:pt x="334" y="1307"/>
                  </a:lnTo>
                  <a:lnTo>
                    <a:pt x="328" y="1310"/>
                  </a:lnTo>
                  <a:lnTo>
                    <a:pt x="323" y="1312"/>
                  </a:lnTo>
                  <a:lnTo>
                    <a:pt x="318" y="1316"/>
                  </a:lnTo>
                  <a:lnTo>
                    <a:pt x="314" y="1320"/>
                  </a:lnTo>
                  <a:lnTo>
                    <a:pt x="310" y="1323"/>
                  </a:lnTo>
                  <a:lnTo>
                    <a:pt x="308" y="1328"/>
                  </a:lnTo>
                  <a:lnTo>
                    <a:pt x="306" y="1332"/>
                  </a:lnTo>
                  <a:lnTo>
                    <a:pt x="305" y="1337"/>
                  </a:lnTo>
                  <a:lnTo>
                    <a:pt x="305" y="1342"/>
                  </a:lnTo>
                  <a:lnTo>
                    <a:pt x="306" y="1346"/>
                  </a:lnTo>
                  <a:lnTo>
                    <a:pt x="308" y="1351"/>
                  </a:lnTo>
                  <a:lnTo>
                    <a:pt x="310" y="1355"/>
                  </a:lnTo>
                  <a:lnTo>
                    <a:pt x="313" y="1357"/>
                  </a:lnTo>
                  <a:lnTo>
                    <a:pt x="318" y="1361"/>
                  </a:lnTo>
                  <a:lnTo>
                    <a:pt x="321" y="1362"/>
                  </a:lnTo>
                  <a:lnTo>
                    <a:pt x="328" y="1365"/>
                  </a:lnTo>
                  <a:lnTo>
                    <a:pt x="333" y="1367"/>
                  </a:lnTo>
                  <a:lnTo>
                    <a:pt x="338" y="1371"/>
                  </a:lnTo>
                  <a:lnTo>
                    <a:pt x="344" y="1374"/>
                  </a:lnTo>
                  <a:lnTo>
                    <a:pt x="349" y="1377"/>
                  </a:lnTo>
                  <a:lnTo>
                    <a:pt x="355" y="1381"/>
                  </a:lnTo>
                  <a:lnTo>
                    <a:pt x="360" y="1386"/>
                  </a:lnTo>
                  <a:lnTo>
                    <a:pt x="365" y="1392"/>
                  </a:lnTo>
                  <a:lnTo>
                    <a:pt x="371" y="1399"/>
                  </a:lnTo>
                  <a:lnTo>
                    <a:pt x="374" y="1405"/>
                  </a:lnTo>
                  <a:lnTo>
                    <a:pt x="378" y="1414"/>
                  </a:lnTo>
                  <a:lnTo>
                    <a:pt x="381" y="1422"/>
                  </a:lnTo>
                  <a:lnTo>
                    <a:pt x="383" y="1434"/>
                  </a:lnTo>
                  <a:lnTo>
                    <a:pt x="384" y="1445"/>
                  </a:lnTo>
                  <a:lnTo>
                    <a:pt x="386" y="1459"/>
                  </a:lnTo>
                  <a:lnTo>
                    <a:pt x="384" y="1471"/>
                  </a:lnTo>
                  <a:lnTo>
                    <a:pt x="382" y="1483"/>
                  </a:lnTo>
                  <a:lnTo>
                    <a:pt x="378" y="1494"/>
                  </a:lnTo>
                  <a:lnTo>
                    <a:pt x="373" y="1504"/>
                  </a:lnTo>
                  <a:lnTo>
                    <a:pt x="368" y="1513"/>
                  </a:lnTo>
                  <a:lnTo>
                    <a:pt x="362" y="1520"/>
                  </a:lnTo>
                  <a:lnTo>
                    <a:pt x="355" y="1528"/>
                  </a:lnTo>
                  <a:lnTo>
                    <a:pt x="349" y="1534"/>
                  </a:lnTo>
                  <a:lnTo>
                    <a:pt x="342" y="1539"/>
                  </a:lnTo>
                  <a:lnTo>
                    <a:pt x="335" y="1543"/>
                  </a:lnTo>
                  <a:lnTo>
                    <a:pt x="329" y="1546"/>
                  </a:lnTo>
                  <a:lnTo>
                    <a:pt x="324" y="1550"/>
                  </a:lnTo>
                  <a:lnTo>
                    <a:pt x="319" y="1551"/>
                  </a:lnTo>
                  <a:lnTo>
                    <a:pt x="315" y="1554"/>
                  </a:lnTo>
                  <a:lnTo>
                    <a:pt x="313" y="1554"/>
                  </a:lnTo>
                  <a:lnTo>
                    <a:pt x="313" y="1555"/>
                  </a:lnTo>
                  <a:lnTo>
                    <a:pt x="313" y="1589"/>
                  </a:lnTo>
                  <a:lnTo>
                    <a:pt x="321" y="1590"/>
                  </a:lnTo>
                  <a:lnTo>
                    <a:pt x="330" y="1593"/>
                  </a:lnTo>
                  <a:lnTo>
                    <a:pt x="339" y="1595"/>
                  </a:lnTo>
                  <a:lnTo>
                    <a:pt x="347" y="1599"/>
                  </a:lnTo>
                  <a:lnTo>
                    <a:pt x="353" y="1603"/>
                  </a:lnTo>
                  <a:lnTo>
                    <a:pt x="358" y="1608"/>
                  </a:lnTo>
                  <a:lnTo>
                    <a:pt x="363" y="1613"/>
                  </a:lnTo>
                  <a:lnTo>
                    <a:pt x="368" y="1618"/>
                  </a:lnTo>
                  <a:lnTo>
                    <a:pt x="371" y="1623"/>
                  </a:lnTo>
                  <a:lnTo>
                    <a:pt x="373" y="1629"/>
                  </a:lnTo>
                  <a:lnTo>
                    <a:pt x="374" y="1634"/>
                  </a:lnTo>
                  <a:lnTo>
                    <a:pt x="374" y="1639"/>
                  </a:lnTo>
                  <a:lnTo>
                    <a:pt x="374" y="1644"/>
                  </a:lnTo>
                  <a:lnTo>
                    <a:pt x="372" y="1649"/>
                  </a:lnTo>
                  <a:lnTo>
                    <a:pt x="369" y="1654"/>
                  </a:lnTo>
                  <a:lnTo>
                    <a:pt x="367" y="1659"/>
                  </a:lnTo>
                  <a:lnTo>
                    <a:pt x="360" y="1663"/>
                  </a:lnTo>
                  <a:lnTo>
                    <a:pt x="352" y="1667"/>
                  </a:lnTo>
                  <a:lnTo>
                    <a:pt x="342" y="1669"/>
                  </a:lnTo>
                  <a:lnTo>
                    <a:pt x="330" y="1672"/>
                  </a:lnTo>
                  <a:lnTo>
                    <a:pt x="318" y="1674"/>
                  </a:lnTo>
                  <a:lnTo>
                    <a:pt x="304" y="1677"/>
                  </a:lnTo>
                  <a:lnTo>
                    <a:pt x="289" y="1678"/>
                  </a:lnTo>
                  <a:lnTo>
                    <a:pt x="275" y="1679"/>
                  </a:lnTo>
                  <a:lnTo>
                    <a:pt x="261" y="1681"/>
                  </a:lnTo>
                  <a:lnTo>
                    <a:pt x="247" y="1681"/>
                  </a:lnTo>
                  <a:lnTo>
                    <a:pt x="235" y="1682"/>
                  </a:lnTo>
                  <a:lnTo>
                    <a:pt x="223" y="1682"/>
                  </a:lnTo>
                  <a:lnTo>
                    <a:pt x="215" y="1682"/>
                  </a:lnTo>
                  <a:lnTo>
                    <a:pt x="207" y="1682"/>
                  </a:lnTo>
                  <a:lnTo>
                    <a:pt x="203" y="1682"/>
                  </a:lnTo>
                  <a:lnTo>
                    <a:pt x="202" y="1683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8" name="Rectangle 150"/>
            <p:cNvSpPr>
              <a:spLocks noChangeArrowheads="1"/>
            </p:cNvSpPr>
            <p:nvPr/>
          </p:nvSpPr>
          <p:spPr bwMode="auto">
            <a:xfrm>
              <a:off x="3274" y="1327"/>
              <a:ext cx="128" cy="2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9" name="Freeform 151"/>
            <p:cNvSpPr>
              <a:spLocks/>
            </p:cNvSpPr>
            <p:nvPr/>
          </p:nvSpPr>
          <p:spPr bwMode="auto">
            <a:xfrm>
              <a:off x="3283" y="1323"/>
              <a:ext cx="295" cy="270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538" y="43"/>
                </a:cxn>
                <a:cxn ang="0">
                  <a:pos x="587" y="0"/>
                </a:cxn>
                <a:cxn ang="0">
                  <a:pos x="1180" y="0"/>
                </a:cxn>
                <a:cxn ang="0">
                  <a:pos x="1174" y="1080"/>
                </a:cxn>
                <a:cxn ang="0">
                  <a:pos x="611" y="1075"/>
                </a:cxn>
                <a:cxn ang="0">
                  <a:pos x="563" y="1025"/>
                </a:cxn>
                <a:cxn ang="0">
                  <a:pos x="0" y="1025"/>
                </a:cxn>
                <a:cxn ang="0">
                  <a:pos x="0" y="43"/>
                </a:cxn>
              </a:cxnLst>
              <a:rect l="0" t="0" r="r" b="b"/>
              <a:pathLst>
                <a:path w="1180" h="1080">
                  <a:moveTo>
                    <a:pt x="0" y="43"/>
                  </a:moveTo>
                  <a:lnTo>
                    <a:pt x="538" y="43"/>
                  </a:lnTo>
                  <a:lnTo>
                    <a:pt x="587" y="0"/>
                  </a:lnTo>
                  <a:lnTo>
                    <a:pt x="1180" y="0"/>
                  </a:lnTo>
                  <a:lnTo>
                    <a:pt x="1174" y="1080"/>
                  </a:lnTo>
                  <a:lnTo>
                    <a:pt x="611" y="1075"/>
                  </a:lnTo>
                  <a:lnTo>
                    <a:pt x="563" y="1025"/>
                  </a:lnTo>
                  <a:lnTo>
                    <a:pt x="0" y="1025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0" name="Rectangle 152"/>
            <p:cNvSpPr>
              <a:spLocks noChangeArrowheads="1"/>
            </p:cNvSpPr>
            <p:nvPr/>
          </p:nvSpPr>
          <p:spPr bwMode="auto">
            <a:xfrm>
              <a:off x="3711" y="1146"/>
              <a:ext cx="30" cy="70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1" name="Rectangle 153"/>
            <p:cNvSpPr>
              <a:spLocks noChangeArrowheads="1"/>
            </p:cNvSpPr>
            <p:nvPr/>
          </p:nvSpPr>
          <p:spPr bwMode="auto">
            <a:xfrm>
              <a:off x="3711" y="1166"/>
              <a:ext cx="30" cy="32"/>
            </a:xfrm>
            <a:prstGeom prst="rect">
              <a:avLst/>
            </a:prstGeom>
            <a:solidFill>
              <a:srgbClr val="CC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2" name="Freeform 154"/>
            <p:cNvSpPr>
              <a:spLocks/>
            </p:cNvSpPr>
            <p:nvPr/>
          </p:nvSpPr>
          <p:spPr bwMode="auto">
            <a:xfrm>
              <a:off x="3576" y="1303"/>
              <a:ext cx="55" cy="329"/>
            </a:xfrm>
            <a:custGeom>
              <a:avLst/>
              <a:gdLst/>
              <a:ahLst/>
              <a:cxnLst>
                <a:cxn ang="0">
                  <a:pos x="213" y="1315"/>
                </a:cxn>
                <a:cxn ang="0">
                  <a:pos x="220" y="0"/>
                </a:cxn>
                <a:cxn ang="0">
                  <a:pos x="6" y="79"/>
                </a:cxn>
                <a:cxn ang="0">
                  <a:pos x="0" y="1156"/>
                </a:cxn>
                <a:cxn ang="0">
                  <a:pos x="213" y="1315"/>
                </a:cxn>
              </a:cxnLst>
              <a:rect l="0" t="0" r="r" b="b"/>
              <a:pathLst>
                <a:path w="220" h="1315">
                  <a:moveTo>
                    <a:pt x="213" y="1315"/>
                  </a:moveTo>
                  <a:lnTo>
                    <a:pt x="220" y="0"/>
                  </a:lnTo>
                  <a:lnTo>
                    <a:pt x="6" y="79"/>
                  </a:lnTo>
                  <a:lnTo>
                    <a:pt x="0" y="1156"/>
                  </a:lnTo>
                  <a:lnTo>
                    <a:pt x="213" y="13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3" name="Rectangle 155"/>
            <p:cNvSpPr>
              <a:spLocks noChangeArrowheads="1"/>
            </p:cNvSpPr>
            <p:nvPr/>
          </p:nvSpPr>
          <p:spPr bwMode="auto">
            <a:xfrm>
              <a:off x="3596" y="1331"/>
              <a:ext cx="12" cy="100"/>
            </a:xfrm>
            <a:prstGeom prst="rect">
              <a:avLst/>
            </a:prstGeom>
            <a:solidFill>
              <a:srgbClr val="D8D8D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4" name="Rectangle 156"/>
            <p:cNvSpPr>
              <a:spLocks noChangeArrowheads="1"/>
            </p:cNvSpPr>
            <p:nvPr/>
          </p:nvSpPr>
          <p:spPr bwMode="auto">
            <a:xfrm>
              <a:off x="3619" y="1274"/>
              <a:ext cx="12" cy="151"/>
            </a:xfrm>
            <a:prstGeom prst="rect">
              <a:avLst/>
            </a:prstGeom>
            <a:solidFill>
              <a:srgbClr val="BFBFB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5" name="Rectangle 157"/>
            <p:cNvSpPr>
              <a:spLocks noChangeArrowheads="1"/>
            </p:cNvSpPr>
            <p:nvPr/>
          </p:nvSpPr>
          <p:spPr bwMode="auto">
            <a:xfrm>
              <a:off x="3596" y="1483"/>
              <a:ext cx="12" cy="101"/>
            </a:xfrm>
            <a:prstGeom prst="rect">
              <a:avLst/>
            </a:prstGeom>
            <a:solidFill>
              <a:srgbClr val="D8D8D8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6" name="Freeform 158"/>
            <p:cNvSpPr>
              <a:spLocks/>
            </p:cNvSpPr>
            <p:nvPr/>
          </p:nvSpPr>
          <p:spPr bwMode="auto">
            <a:xfrm>
              <a:off x="3808" y="1381"/>
              <a:ext cx="152" cy="372"/>
            </a:xfrm>
            <a:custGeom>
              <a:avLst/>
              <a:gdLst/>
              <a:ahLst/>
              <a:cxnLst>
                <a:cxn ang="0">
                  <a:pos x="257" y="4"/>
                </a:cxn>
                <a:cxn ang="0">
                  <a:pos x="264" y="5"/>
                </a:cxn>
                <a:cxn ang="0">
                  <a:pos x="274" y="9"/>
                </a:cxn>
                <a:cxn ang="0">
                  <a:pos x="282" y="17"/>
                </a:cxn>
                <a:cxn ang="0">
                  <a:pos x="289" y="28"/>
                </a:cxn>
                <a:cxn ang="0">
                  <a:pos x="291" y="48"/>
                </a:cxn>
                <a:cxn ang="0">
                  <a:pos x="291" y="118"/>
                </a:cxn>
                <a:cxn ang="0">
                  <a:pos x="291" y="223"/>
                </a:cxn>
                <a:cxn ang="0">
                  <a:pos x="291" y="336"/>
                </a:cxn>
                <a:cxn ang="0">
                  <a:pos x="291" y="425"/>
                </a:cxn>
                <a:cxn ang="0">
                  <a:pos x="291" y="463"/>
                </a:cxn>
                <a:cxn ang="0">
                  <a:pos x="293" y="466"/>
                </a:cxn>
                <a:cxn ang="0">
                  <a:pos x="296" y="471"/>
                </a:cxn>
                <a:cxn ang="0">
                  <a:pos x="304" y="475"/>
                </a:cxn>
                <a:cxn ang="0">
                  <a:pos x="314" y="476"/>
                </a:cxn>
                <a:cxn ang="0">
                  <a:pos x="337" y="478"/>
                </a:cxn>
                <a:cxn ang="0">
                  <a:pos x="388" y="478"/>
                </a:cxn>
                <a:cxn ang="0">
                  <a:pos x="453" y="478"/>
                </a:cxn>
                <a:cxn ang="0">
                  <a:pos x="518" y="478"/>
                </a:cxn>
                <a:cxn ang="0">
                  <a:pos x="562" y="478"/>
                </a:cxn>
                <a:cxn ang="0">
                  <a:pos x="573" y="478"/>
                </a:cxn>
                <a:cxn ang="0">
                  <a:pos x="579" y="481"/>
                </a:cxn>
                <a:cxn ang="0">
                  <a:pos x="589" y="489"/>
                </a:cxn>
                <a:cxn ang="0">
                  <a:pos x="599" y="500"/>
                </a:cxn>
                <a:cxn ang="0">
                  <a:pos x="605" y="518"/>
                </a:cxn>
                <a:cxn ang="0">
                  <a:pos x="605" y="543"/>
                </a:cxn>
                <a:cxn ang="0">
                  <a:pos x="605" y="613"/>
                </a:cxn>
                <a:cxn ang="0">
                  <a:pos x="605" y="715"/>
                </a:cxn>
                <a:cxn ang="0">
                  <a:pos x="605" y="822"/>
                </a:cxn>
                <a:cxn ang="0">
                  <a:pos x="605" y="906"/>
                </a:cxn>
                <a:cxn ang="0">
                  <a:pos x="607" y="941"/>
                </a:cxn>
                <a:cxn ang="0">
                  <a:pos x="607" y="951"/>
                </a:cxn>
                <a:cxn ang="0">
                  <a:pos x="607" y="968"/>
                </a:cxn>
                <a:cxn ang="0">
                  <a:pos x="602" y="986"/>
                </a:cxn>
                <a:cxn ang="0">
                  <a:pos x="590" y="1001"/>
                </a:cxn>
                <a:cxn ang="0">
                  <a:pos x="572" y="1008"/>
                </a:cxn>
                <a:cxn ang="0">
                  <a:pos x="523" y="1008"/>
                </a:cxn>
                <a:cxn ang="0">
                  <a:pos x="453" y="1010"/>
                </a:cxn>
                <a:cxn ang="0">
                  <a:pos x="382" y="1013"/>
                </a:cxn>
                <a:cxn ang="0">
                  <a:pos x="320" y="1015"/>
                </a:cxn>
                <a:cxn ang="0">
                  <a:pos x="287" y="1017"/>
                </a:cxn>
                <a:cxn ang="0">
                  <a:pos x="300" y="1225"/>
                </a:cxn>
                <a:cxn ang="0">
                  <a:pos x="272" y="1489"/>
                </a:cxn>
              </a:cxnLst>
              <a:rect l="0" t="0" r="r" b="b"/>
              <a:pathLst>
                <a:path w="607" h="1489">
                  <a:moveTo>
                    <a:pt x="6" y="0"/>
                  </a:moveTo>
                  <a:lnTo>
                    <a:pt x="256" y="4"/>
                  </a:lnTo>
                  <a:lnTo>
                    <a:pt x="257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4" y="5"/>
                  </a:lnTo>
                  <a:lnTo>
                    <a:pt x="266" y="7"/>
                  </a:lnTo>
                  <a:lnTo>
                    <a:pt x="270" y="8"/>
                  </a:lnTo>
                  <a:lnTo>
                    <a:pt x="274" y="9"/>
                  </a:lnTo>
                  <a:lnTo>
                    <a:pt x="276" y="12"/>
                  </a:lnTo>
                  <a:lnTo>
                    <a:pt x="280" y="14"/>
                  </a:lnTo>
                  <a:lnTo>
                    <a:pt x="282" y="17"/>
                  </a:lnTo>
                  <a:lnTo>
                    <a:pt x="285" y="20"/>
                  </a:lnTo>
                  <a:lnTo>
                    <a:pt x="287" y="24"/>
                  </a:lnTo>
                  <a:lnTo>
                    <a:pt x="289" y="28"/>
                  </a:lnTo>
                  <a:lnTo>
                    <a:pt x="290" y="33"/>
                  </a:lnTo>
                  <a:lnTo>
                    <a:pt x="291" y="39"/>
                  </a:lnTo>
                  <a:lnTo>
                    <a:pt x="291" y="48"/>
                  </a:lnTo>
                  <a:lnTo>
                    <a:pt x="291" y="65"/>
                  </a:lnTo>
                  <a:lnTo>
                    <a:pt x="291" y="89"/>
                  </a:lnTo>
                  <a:lnTo>
                    <a:pt x="291" y="118"/>
                  </a:lnTo>
                  <a:lnTo>
                    <a:pt x="291" y="151"/>
                  </a:lnTo>
                  <a:lnTo>
                    <a:pt x="291" y="186"/>
                  </a:lnTo>
                  <a:lnTo>
                    <a:pt x="291" y="223"/>
                  </a:lnTo>
                  <a:lnTo>
                    <a:pt x="291" y="262"/>
                  </a:lnTo>
                  <a:lnTo>
                    <a:pt x="291" y="300"/>
                  </a:lnTo>
                  <a:lnTo>
                    <a:pt x="291" y="336"/>
                  </a:lnTo>
                  <a:lnTo>
                    <a:pt x="291" y="370"/>
                  </a:lnTo>
                  <a:lnTo>
                    <a:pt x="291" y="400"/>
                  </a:lnTo>
                  <a:lnTo>
                    <a:pt x="291" y="425"/>
                  </a:lnTo>
                  <a:lnTo>
                    <a:pt x="291" y="445"/>
                  </a:lnTo>
                  <a:lnTo>
                    <a:pt x="291" y="458"/>
                  </a:lnTo>
                  <a:lnTo>
                    <a:pt x="291" y="463"/>
                  </a:lnTo>
                  <a:lnTo>
                    <a:pt x="291" y="464"/>
                  </a:lnTo>
                  <a:lnTo>
                    <a:pt x="293" y="465"/>
                  </a:lnTo>
                  <a:lnTo>
                    <a:pt x="293" y="466"/>
                  </a:lnTo>
                  <a:lnTo>
                    <a:pt x="294" y="468"/>
                  </a:lnTo>
                  <a:lnTo>
                    <a:pt x="295" y="470"/>
                  </a:lnTo>
                  <a:lnTo>
                    <a:pt x="296" y="471"/>
                  </a:lnTo>
                  <a:lnTo>
                    <a:pt x="299" y="473"/>
                  </a:lnTo>
                  <a:lnTo>
                    <a:pt x="301" y="474"/>
                  </a:lnTo>
                  <a:lnTo>
                    <a:pt x="304" y="475"/>
                  </a:lnTo>
                  <a:lnTo>
                    <a:pt x="306" y="475"/>
                  </a:lnTo>
                  <a:lnTo>
                    <a:pt x="310" y="476"/>
                  </a:lnTo>
                  <a:lnTo>
                    <a:pt x="314" y="476"/>
                  </a:lnTo>
                  <a:lnTo>
                    <a:pt x="319" y="478"/>
                  </a:lnTo>
                  <a:lnTo>
                    <a:pt x="325" y="478"/>
                  </a:lnTo>
                  <a:lnTo>
                    <a:pt x="337" y="478"/>
                  </a:lnTo>
                  <a:lnTo>
                    <a:pt x="350" y="478"/>
                  </a:lnTo>
                  <a:lnTo>
                    <a:pt x="368" y="478"/>
                  </a:lnTo>
                  <a:lnTo>
                    <a:pt x="388" y="478"/>
                  </a:lnTo>
                  <a:lnTo>
                    <a:pt x="408" y="478"/>
                  </a:lnTo>
                  <a:lnTo>
                    <a:pt x="431" y="478"/>
                  </a:lnTo>
                  <a:lnTo>
                    <a:pt x="453" y="478"/>
                  </a:lnTo>
                  <a:lnTo>
                    <a:pt x="476" y="478"/>
                  </a:lnTo>
                  <a:lnTo>
                    <a:pt x="497" y="478"/>
                  </a:lnTo>
                  <a:lnTo>
                    <a:pt x="518" y="478"/>
                  </a:lnTo>
                  <a:lnTo>
                    <a:pt x="535" y="478"/>
                  </a:lnTo>
                  <a:lnTo>
                    <a:pt x="550" y="478"/>
                  </a:lnTo>
                  <a:lnTo>
                    <a:pt x="562" y="478"/>
                  </a:lnTo>
                  <a:lnTo>
                    <a:pt x="568" y="478"/>
                  </a:lnTo>
                  <a:lnTo>
                    <a:pt x="572" y="478"/>
                  </a:lnTo>
                  <a:lnTo>
                    <a:pt x="573" y="478"/>
                  </a:lnTo>
                  <a:lnTo>
                    <a:pt x="574" y="479"/>
                  </a:lnTo>
                  <a:lnTo>
                    <a:pt x="577" y="480"/>
                  </a:lnTo>
                  <a:lnTo>
                    <a:pt x="579" y="481"/>
                  </a:lnTo>
                  <a:lnTo>
                    <a:pt x="583" y="483"/>
                  </a:lnTo>
                  <a:lnTo>
                    <a:pt x="587" y="485"/>
                  </a:lnTo>
                  <a:lnTo>
                    <a:pt x="589" y="489"/>
                  </a:lnTo>
                  <a:lnTo>
                    <a:pt x="593" y="491"/>
                  </a:lnTo>
                  <a:lnTo>
                    <a:pt x="597" y="496"/>
                  </a:lnTo>
                  <a:lnTo>
                    <a:pt x="599" y="500"/>
                  </a:lnTo>
                  <a:lnTo>
                    <a:pt x="602" y="505"/>
                  </a:lnTo>
                  <a:lnTo>
                    <a:pt x="604" y="512"/>
                  </a:lnTo>
                  <a:lnTo>
                    <a:pt x="605" y="518"/>
                  </a:lnTo>
                  <a:lnTo>
                    <a:pt x="607" y="524"/>
                  </a:lnTo>
                  <a:lnTo>
                    <a:pt x="607" y="533"/>
                  </a:lnTo>
                  <a:lnTo>
                    <a:pt x="605" y="543"/>
                  </a:lnTo>
                  <a:lnTo>
                    <a:pt x="605" y="560"/>
                  </a:lnTo>
                  <a:lnTo>
                    <a:pt x="605" y="584"/>
                  </a:lnTo>
                  <a:lnTo>
                    <a:pt x="605" y="613"/>
                  </a:lnTo>
                  <a:lnTo>
                    <a:pt x="605" y="644"/>
                  </a:lnTo>
                  <a:lnTo>
                    <a:pt x="605" y="678"/>
                  </a:lnTo>
                  <a:lnTo>
                    <a:pt x="605" y="715"/>
                  </a:lnTo>
                  <a:lnTo>
                    <a:pt x="605" y="751"/>
                  </a:lnTo>
                  <a:lnTo>
                    <a:pt x="605" y="787"/>
                  </a:lnTo>
                  <a:lnTo>
                    <a:pt x="605" y="822"/>
                  </a:lnTo>
                  <a:lnTo>
                    <a:pt x="605" y="854"/>
                  </a:lnTo>
                  <a:lnTo>
                    <a:pt x="605" y="882"/>
                  </a:lnTo>
                  <a:lnTo>
                    <a:pt x="605" y="906"/>
                  </a:lnTo>
                  <a:lnTo>
                    <a:pt x="605" y="925"/>
                  </a:lnTo>
                  <a:lnTo>
                    <a:pt x="605" y="936"/>
                  </a:lnTo>
                  <a:lnTo>
                    <a:pt x="607" y="941"/>
                  </a:lnTo>
                  <a:lnTo>
                    <a:pt x="607" y="944"/>
                  </a:lnTo>
                  <a:lnTo>
                    <a:pt x="607" y="946"/>
                  </a:lnTo>
                  <a:lnTo>
                    <a:pt x="607" y="951"/>
                  </a:lnTo>
                  <a:lnTo>
                    <a:pt x="607" y="956"/>
                  </a:lnTo>
                  <a:lnTo>
                    <a:pt x="607" y="961"/>
                  </a:lnTo>
                  <a:lnTo>
                    <a:pt x="607" y="968"/>
                  </a:lnTo>
                  <a:lnTo>
                    <a:pt x="605" y="974"/>
                  </a:lnTo>
                  <a:lnTo>
                    <a:pt x="604" y="980"/>
                  </a:lnTo>
                  <a:lnTo>
                    <a:pt x="602" y="986"/>
                  </a:lnTo>
                  <a:lnTo>
                    <a:pt x="599" y="991"/>
                  </a:lnTo>
                  <a:lnTo>
                    <a:pt x="595" y="996"/>
                  </a:lnTo>
                  <a:lnTo>
                    <a:pt x="590" y="1001"/>
                  </a:lnTo>
                  <a:lnTo>
                    <a:pt x="585" y="1004"/>
                  </a:lnTo>
                  <a:lnTo>
                    <a:pt x="579" y="1006"/>
                  </a:lnTo>
                  <a:lnTo>
                    <a:pt x="572" y="1008"/>
                  </a:lnTo>
                  <a:lnTo>
                    <a:pt x="558" y="1008"/>
                  </a:lnTo>
                  <a:lnTo>
                    <a:pt x="541" y="1008"/>
                  </a:lnTo>
                  <a:lnTo>
                    <a:pt x="523" y="1008"/>
                  </a:lnTo>
                  <a:lnTo>
                    <a:pt x="501" y="1009"/>
                  </a:lnTo>
                  <a:lnTo>
                    <a:pt x="477" y="1009"/>
                  </a:lnTo>
                  <a:lnTo>
                    <a:pt x="453" y="1010"/>
                  </a:lnTo>
                  <a:lnTo>
                    <a:pt x="430" y="1011"/>
                  </a:lnTo>
                  <a:lnTo>
                    <a:pt x="406" y="1013"/>
                  </a:lnTo>
                  <a:lnTo>
                    <a:pt x="382" y="1013"/>
                  </a:lnTo>
                  <a:lnTo>
                    <a:pt x="359" y="1014"/>
                  </a:lnTo>
                  <a:lnTo>
                    <a:pt x="339" y="1015"/>
                  </a:lnTo>
                  <a:lnTo>
                    <a:pt x="320" y="1015"/>
                  </a:lnTo>
                  <a:lnTo>
                    <a:pt x="305" y="1017"/>
                  </a:lnTo>
                  <a:lnTo>
                    <a:pt x="294" y="1017"/>
                  </a:lnTo>
                  <a:lnTo>
                    <a:pt x="287" y="1017"/>
                  </a:lnTo>
                  <a:lnTo>
                    <a:pt x="285" y="1018"/>
                  </a:lnTo>
                  <a:lnTo>
                    <a:pt x="287" y="1214"/>
                  </a:lnTo>
                  <a:lnTo>
                    <a:pt x="300" y="1225"/>
                  </a:lnTo>
                  <a:lnTo>
                    <a:pt x="298" y="1399"/>
                  </a:lnTo>
                  <a:lnTo>
                    <a:pt x="279" y="1407"/>
                  </a:lnTo>
                  <a:lnTo>
                    <a:pt x="272" y="1489"/>
                  </a:lnTo>
                  <a:lnTo>
                    <a:pt x="0" y="148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7" name="Freeform 159"/>
            <p:cNvSpPr>
              <a:spLocks/>
            </p:cNvSpPr>
            <p:nvPr/>
          </p:nvSpPr>
          <p:spPr bwMode="auto">
            <a:xfrm>
              <a:off x="3880" y="1532"/>
              <a:ext cx="81" cy="76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53" y="0"/>
                </a:cxn>
                <a:cxn ang="0">
                  <a:pos x="321" y="0"/>
                </a:cxn>
                <a:cxn ang="0">
                  <a:pos x="321" y="304"/>
                </a:cxn>
                <a:cxn ang="0">
                  <a:pos x="53" y="304"/>
                </a:cxn>
                <a:cxn ang="0">
                  <a:pos x="0" y="232"/>
                </a:cxn>
                <a:cxn ang="0">
                  <a:pos x="0" y="74"/>
                </a:cxn>
              </a:cxnLst>
              <a:rect l="0" t="0" r="r" b="b"/>
              <a:pathLst>
                <a:path w="321" h="304">
                  <a:moveTo>
                    <a:pt x="0" y="74"/>
                  </a:moveTo>
                  <a:lnTo>
                    <a:pt x="53" y="0"/>
                  </a:lnTo>
                  <a:lnTo>
                    <a:pt x="321" y="0"/>
                  </a:lnTo>
                  <a:lnTo>
                    <a:pt x="321" y="304"/>
                  </a:lnTo>
                  <a:lnTo>
                    <a:pt x="53" y="304"/>
                  </a:lnTo>
                  <a:lnTo>
                    <a:pt x="0" y="232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8" name="Freeform 160"/>
            <p:cNvSpPr>
              <a:spLocks/>
            </p:cNvSpPr>
            <p:nvPr/>
          </p:nvSpPr>
          <p:spPr bwMode="auto">
            <a:xfrm>
              <a:off x="3853" y="1589"/>
              <a:ext cx="27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0"/>
                </a:cxn>
                <a:cxn ang="0">
                  <a:pos x="0" y="0"/>
                </a:cxn>
              </a:cxnLst>
              <a:rect l="0" t="0" r="r" b="b"/>
              <a:pathLst>
                <a:path w="108">
                  <a:moveTo>
                    <a:pt x="0" y="0"/>
                  </a:moveTo>
                  <a:lnTo>
                    <a:pt x="1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9" name="Freeform 161"/>
            <p:cNvSpPr>
              <a:spLocks/>
            </p:cNvSpPr>
            <p:nvPr/>
          </p:nvSpPr>
          <p:spPr bwMode="auto">
            <a:xfrm>
              <a:off x="3853" y="1550"/>
              <a:ext cx="27" cy="1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108" y="0"/>
                </a:cxn>
              </a:cxnLst>
              <a:rect l="0" t="0" r="r" b="b"/>
              <a:pathLst>
                <a:path w="108">
                  <a:moveTo>
                    <a:pt x="108" y="0"/>
                  </a:moveTo>
                  <a:lnTo>
                    <a:pt x="0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0" name="Freeform 162"/>
            <p:cNvSpPr>
              <a:spLocks/>
            </p:cNvSpPr>
            <p:nvPr/>
          </p:nvSpPr>
          <p:spPr bwMode="auto">
            <a:xfrm>
              <a:off x="3808" y="1447"/>
              <a:ext cx="65" cy="245"/>
            </a:xfrm>
            <a:custGeom>
              <a:avLst/>
              <a:gdLst/>
              <a:ahLst/>
              <a:cxnLst>
                <a:cxn ang="0">
                  <a:pos x="41" y="41"/>
                </a:cxn>
                <a:cxn ang="0">
                  <a:pos x="65" y="60"/>
                </a:cxn>
                <a:cxn ang="0">
                  <a:pos x="95" y="88"/>
                </a:cxn>
                <a:cxn ang="0">
                  <a:pos x="122" y="115"/>
                </a:cxn>
                <a:cxn ang="0">
                  <a:pos x="124" y="133"/>
                </a:cxn>
                <a:cxn ang="0">
                  <a:pos x="103" y="149"/>
                </a:cxn>
                <a:cxn ang="0">
                  <a:pos x="75" y="168"/>
                </a:cxn>
                <a:cxn ang="0">
                  <a:pos x="57" y="184"/>
                </a:cxn>
                <a:cxn ang="0">
                  <a:pos x="57" y="199"/>
                </a:cxn>
                <a:cxn ang="0">
                  <a:pos x="57" y="217"/>
                </a:cxn>
                <a:cxn ang="0">
                  <a:pos x="57" y="232"/>
                </a:cxn>
                <a:cxn ang="0">
                  <a:pos x="57" y="240"/>
                </a:cxn>
                <a:cxn ang="0">
                  <a:pos x="62" y="247"/>
                </a:cxn>
                <a:cxn ang="0">
                  <a:pos x="73" y="256"/>
                </a:cxn>
                <a:cxn ang="0">
                  <a:pos x="85" y="264"/>
                </a:cxn>
                <a:cxn ang="0">
                  <a:pos x="100" y="266"/>
                </a:cxn>
                <a:cxn ang="0">
                  <a:pos x="137" y="266"/>
                </a:cxn>
                <a:cxn ang="0">
                  <a:pos x="184" y="264"/>
                </a:cxn>
                <a:cxn ang="0">
                  <a:pos x="222" y="264"/>
                </a:cxn>
                <a:cxn ang="0">
                  <a:pos x="232" y="266"/>
                </a:cxn>
                <a:cxn ang="0">
                  <a:pos x="245" y="281"/>
                </a:cxn>
                <a:cxn ang="0">
                  <a:pos x="255" y="307"/>
                </a:cxn>
                <a:cxn ang="0">
                  <a:pos x="252" y="329"/>
                </a:cxn>
                <a:cxn ang="0">
                  <a:pos x="232" y="337"/>
                </a:cxn>
                <a:cxn ang="0">
                  <a:pos x="215" y="337"/>
                </a:cxn>
                <a:cxn ang="0">
                  <a:pos x="196" y="338"/>
                </a:cxn>
                <a:cxn ang="0">
                  <a:pos x="182" y="339"/>
                </a:cxn>
                <a:cxn ang="0">
                  <a:pos x="179" y="410"/>
                </a:cxn>
                <a:cxn ang="0">
                  <a:pos x="179" y="635"/>
                </a:cxn>
                <a:cxn ang="0">
                  <a:pos x="187" y="635"/>
                </a:cxn>
                <a:cxn ang="0">
                  <a:pos x="202" y="635"/>
                </a:cxn>
                <a:cxn ang="0">
                  <a:pos x="221" y="636"/>
                </a:cxn>
                <a:cxn ang="0">
                  <a:pos x="238" y="639"/>
                </a:cxn>
                <a:cxn ang="0">
                  <a:pos x="247" y="655"/>
                </a:cxn>
                <a:cxn ang="0">
                  <a:pos x="247" y="679"/>
                </a:cxn>
                <a:cxn ang="0">
                  <a:pos x="240" y="699"/>
                </a:cxn>
                <a:cxn ang="0">
                  <a:pos x="225" y="705"/>
                </a:cxn>
                <a:cxn ang="0">
                  <a:pos x="189" y="705"/>
                </a:cxn>
                <a:cxn ang="0">
                  <a:pos x="144" y="705"/>
                </a:cxn>
                <a:cxn ang="0">
                  <a:pos x="109" y="705"/>
                </a:cxn>
                <a:cxn ang="0">
                  <a:pos x="96" y="705"/>
                </a:cxn>
                <a:cxn ang="0">
                  <a:pos x="86" y="712"/>
                </a:cxn>
                <a:cxn ang="0">
                  <a:pos x="73" y="723"/>
                </a:cxn>
                <a:cxn ang="0">
                  <a:pos x="60" y="734"/>
                </a:cxn>
                <a:cxn ang="0">
                  <a:pos x="57" y="747"/>
                </a:cxn>
                <a:cxn ang="0">
                  <a:pos x="56" y="769"/>
                </a:cxn>
                <a:cxn ang="0">
                  <a:pos x="57" y="796"/>
                </a:cxn>
                <a:cxn ang="0">
                  <a:pos x="64" y="817"/>
                </a:cxn>
                <a:cxn ang="0">
                  <a:pos x="76" y="827"/>
                </a:cxn>
                <a:cxn ang="0">
                  <a:pos x="90" y="837"/>
                </a:cxn>
                <a:cxn ang="0">
                  <a:pos x="103" y="847"/>
                </a:cxn>
                <a:cxn ang="0">
                  <a:pos x="114" y="857"/>
                </a:cxn>
                <a:cxn ang="0">
                  <a:pos x="127" y="867"/>
                </a:cxn>
                <a:cxn ang="0">
                  <a:pos x="120" y="886"/>
                </a:cxn>
                <a:cxn ang="0">
                  <a:pos x="100" y="907"/>
                </a:cxn>
                <a:cxn ang="0">
                  <a:pos x="78" y="925"/>
                </a:cxn>
                <a:cxn ang="0">
                  <a:pos x="60" y="933"/>
                </a:cxn>
                <a:cxn ang="0">
                  <a:pos x="39" y="947"/>
                </a:cxn>
                <a:cxn ang="0">
                  <a:pos x="16" y="962"/>
                </a:cxn>
                <a:cxn ang="0">
                  <a:pos x="1" y="974"/>
                </a:cxn>
              </a:cxnLst>
              <a:rect l="0" t="0" r="r" b="b"/>
              <a:pathLst>
                <a:path w="256" h="976">
                  <a:moveTo>
                    <a:pt x="3" y="0"/>
                  </a:moveTo>
                  <a:lnTo>
                    <a:pt x="35" y="36"/>
                  </a:lnTo>
                  <a:lnTo>
                    <a:pt x="37" y="37"/>
                  </a:lnTo>
                  <a:lnTo>
                    <a:pt x="41" y="41"/>
                  </a:lnTo>
                  <a:lnTo>
                    <a:pt x="46" y="45"/>
                  </a:lnTo>
                  <a:lnTo>
                    <a:pt x="51" y="49"/>
                  </a:lnTo>
                  <a:lnTo>
                    <a:pt x="57" y="54"/>
                  </a:lnTo>
                  <a:lnTo>
                    <a:pt x="65" y="60"/>
                  </a:lnTo>
                  <a:lnTo>
                    <a:pt x="73" y="66"/>
                  </a:lnTo>
                  <a:lnTo>
                    <a:pt x="80" y="73"/>
                  </a:lnTo>
                  <a:lnTo>
                    <a:pt x="88" y="80"/>
                  </a:lnTo>
                  <a:lnTo>
                    <a:pt x="95" y="88"/>
                  </a:lnTo>
                  <a:lnTo>
                    <a:pt x="103" y="94"/>
                  </a:lnTo>
                  <a:lnTo>
                    <a:pt x="109" y="101"/>
                  </a:lnTo>
                  <a:lnTo>
                    <a:pt x="115" y="108"/>
                  </a:lnTo>
                  <a:lnTo>
                    <a:pt x="122" y="115"/>
                  </a:lnTo>
                  <a:lnTo>
                    <a:pt x="127" y="121"/>
                  </a:lnTo>
                  <a:lnTo>
                    <a:pt x="127" y="124"/>
                  </a:lnTo>
                  <a:lnTo>
                    <a:pt x="127" y="128"/>
                  </a:lnTo>
                  <a:lnTo>
                    <a:pt x="124" y="133"/>
                  </a:lnTo>
                  <a:lnTo>
                    <a:pt x="120" y="136"/>
                  </a:lnTo>
                  <a:lnTo>
                    <a:pt x="115" y="140"/>
                  </a:lnTo>
                  <a:lnTo>
                    <a:pt x="109" y="145"/>
                  </a:lnTo>
                  <a:lnTo>
                    <a:pt x="103" y="149"/>
                  </a:lnTo>
                  <a:lnTo>
                    <a:pt x="95" y="154"/>
                  </a:lnTo>
                  <a:lnTo>
                    <a:pt x="89" y="159"/>
                  </a:lnTo>
                  <a:lnTo>
                    <a:pt x="81" y="163"/>
                  </a:lnTo>
                  <a:lnTo>
                    <a:pt x="75" y="168"/>
                  </a:lnTo>
                  <a:lnTo>
                    <a:pt x="69" y="172"/>
                  </a:lnTo>
                  <a:lnTo>
                    <a:pt x="64" y="175"/>
                  </a:lnTo>
                  <a:lnTo>
                    <a:pt x="60" y="180"/>
                  </a:lnTo>
                  <a:lnTo>
                    <a:pt x="57" y="184"/>
                  </a:lnTo>
                  <a:lnTo>
                    <a:pt x="57" y="188"/>
                  </a:lnTo>
                  <a:lnTo>
                    <a:pt x="57" y="190"/>
                  </a:lnTo>
                  <a:lnTo>
                    <a:pt x="57" y="194"/>
                  </a:lnTo>
                  <a:lnTo>
                    <a:pt x="57" y="199"/>
                  </a:lnTo>
                  <a:lnTo>
                    <a:pt x="57" y="203"/>
                  </a:lnTo>
                  <a:lnTo>
                    <a:pt x="57" y="208"/>
                  </a:lnTo>
                  <a:lnTo>
                    <a:pt x="57" y="212"/>
                  </a:lnTo>
                  <a:lnTo>
                    <a:pt x="57" y="217"/>
                  </a:lnTo>
                  <a:lnTo>
                    <a:pt x="57" y="220"/>
                  </a:lnTo>
                  <a:lnTo>
                    <a:pt x="57" y="225"/>
                  </a:lnTo>
                  <a:lnTo>
                    <a:pt x="57" y="229"/>
                  </a:lnTo>
                  <a:lnTo>
                    <a:pt x="57" y="232"/>
                  </a:lnTo>
                  <a:lnTo>
                    <a:pt x="57" y="235"/>
                  </a:lnTo>
                  <a:lnTo>
                    <a:pt x="57" y="238"/>
                  </a:lnTo>
                  <a:lnTo>
                    <a:pt x="57" y="239"/>
                  </a:lnTo>
                  <a:lnTo>
                    <a:pt x="57" y="240"/>
                  </a:lnTo>
                  <a:lnTo>
                    <a:pt x="59" y="242"/>
                  </a:lnTo>
                  <a:lnTo>
                    <a:pt x="60" y="243"/>
                  </a:lnTo>
                  <a:lnTo>
                    <a:pt x="61" y="246"/>
                  </a:lnTo>
                  <a:lnTo>
                    <a:pt x="62" y="247"/>
                  </a:lnTo>
                  <a:lnTo>
                    <a:pt x="65" y="249"/>
                  </a:lnTo>
                  <a:lnTo>
                    <a:pt x="68" y="252"/>
                  </a:lnTo>
                  <a:lnTo>
                    <a:pt x="70" y="254"/>
                  </a:lnTo>
                  <a:lnTo>
                    <a:pt x="73" y="256"/>
                  </a:lnTo>
                  <a:lnTo>
                    <a:pt x="75" y="258"/>
                  </a:lnTo>
                  <a:lnTo>
                    <a:pt x="79" y="261"/>
                  </a:lnTo>
                  <a:lnTo>
                    <a:pt x="81" y="262"/>
                  </a:lnTo>
                  <a:lnTo>
                    <a:pt x="85" y="264"/>
                  </a:lnTo>
                  <a:lnTo>
                    <a:pt x="88" y="266"/>
                  </a:lnTo>
                  <a:lnTo>
                    <a:pt x="91" y="266"/>
                  </a:lnTo>
                  <a:lnTo>
                    <a:pt x="95" y="267"/>
                  </a:lnTo>
                  <a:lnTo>
                    <a:pt x="100" y="266"/>
                  </a:lnTo>
                  <a:lnTo>
                    <a:pt x="106" y="266"/>
                  </a:lnTo>
                  <a:lnTo>
                    <a:pt x="115" y="266"/>
                  </a:lnTo>
                  <a:lnTo>
                    <a:pt x="125" y="266"/>
                  </a:lnTo>
                  <a:lnTo>
                    <a:pt x="137" y="266"/>
                  </a:lnTo>
                  <a:lnTo>
                    <a:pt x="149" y="266"/>
                  </a:lnTo>
                  <a:lnTo>
                    <a:pt x="161" y="264"/>
                  </a:lnTo>
                  <a:lnTo>
                    <a:pt x="173" y="264"/>
                  </a:lnTo>
                  <a:lnTo>
                    <a:pt x="184" y="264"/>
                  </a:lnTo>
                  <a:lnTo>
                    <a:pt x="196" y="264"/>
                  </a:lnTo>
                  <a:lnTo>
                    <a:pt x="206" y="264"/>
                  </a:lnTo>
                  <a:lnTo>
                    <a:pt x="215" y="264"/>
                  </a:lnTo>
                  <a:lnTo>
                    <a:pt x="222" y="264"/>
                  </a:lnTo>
                  <a:lnTo>
                    <a:pt x="227" y="264"/>
                  </a:lnTo>
                  <a:lnTo>
                    <a:pt x="230" y="264"/>
                  </a:lnTo>
                  <a:lnTo>
                    <a:pt x="230" y="266"/>
                  </a:lnTo>
                  <a:lnTo>
                    <a:pt x="232" y="266"/>
                  </a:lnTo>
                  <a:lnTo>
                    <a:pt x="235" y="267"/>
                  </a:lnTo>
                  <a:lnTo>
                    <a:pt x="238" y="271"/>
                  </a:lnTo>
                  <a:lnTo>
                    <a:pt x="241" y="276"/>
                  </a:lnTo>
                  <a:lnTo>
                    <a:pt x="245" y="281"/>
                  </a:lnTo>
                  <a:lnTo>
                    <a:pt x="247" y="287"/>
                  </a:lnTo>
                  <a:lnTo>
                    <a:pt x="251" y="293"/>
                  </a:lnTo>
                  <a:lnTo>
                    <a:pt x="254" y="299"/>
                  </a:lnTo>
                  <a:lnTo>
                    <a:pt x="255" y="307"/>
                  </a:lnTo>
                  <a:lnTo>
                    <a:pt x="256" y="313"/>
                  </a:lnTo>
                  <a:lnTo>
                    <a:pt x="256" y="319"/>
                  </a:lnTo>
                  <a:lnTo>
                    <a:pt x="255" y="324"/>
                  </a:lnTo>
                  <a:lnTo>
                    <a:pt x="252" y="329"/>
                  </a:lnTo>
                  <a:lnTo>
                    <a:pt x="249" y="333"/>
                  </a:lnTo>
                  <a:lnTo>
                    <a:pt x="243" y="336"/>
                  </a:lnTo>
                  <a:lnTo>
                    <a:pt x="237" y="337"/>
                  </a:lnTo>
                  <a:lnTo>
                    <a:pt x="232" y="337"/>
                  </a:lnTo>
                  <a:lnTo>
                    <a:pt x="228" y="337"/>
                  </a:lnTo>
                  <a:lnTo>
                    <a:pt x="223" y="337"/>
                  </a:lnTo>
                  <a:lnTo>
                    <a:pt x="220" y="337"/>
                  </a:lnTo>
                  <a:lnTo>
                    <a:pt x="215" y="337"/>
                  </a:lnTo>
                  <a:lnTo>
                    <a:pt x="210" y="337"/>
                  </a:lnTo>
                  <a:lnTo>
                    <a:pt x="205" y="338"/>
                  </a:lnTo>
                  <a:lnTo>
                    <a:pt x="201" y="338"/>
                  </a:lnTo>
                  <a:lnTo>
                    <a:pt x="196" y="338"/>
                  </a:lnTo>
                  <a:lnTo>
                    <a:pt x="192" y="339"/>
                  </a:lnTo>
                  <a:lnTo>
                    <a:pt x="188" y="339"/>
                  </a:lnTo>
                  <a:lnTo>
                    <a:pt x="184" y="339"/>
                  </a:lnTo>
                  <a:lnTo>
                    <a:pt x="182" y="339"/>
                  </a:lnTo>
                  <a:lnTo>
                    <a:pt x="181" y="339"/>
                  </a:lnTo>
                  <a:lnTo>
                    <a:pt x="179" y="339"/>
                  </a:lnTo>
                  <a:lnTo>
                    <a:pt x="179" y="341"/>
                  </a:lnTo>
                  <a:lnTo>
                    <a:pt x="179" y="410"/>
                  </a:lnTo>
                  <a:lnTo>
                    <a:pt x="232" y="411"/>
                  </a:lnTo>
                  <a:lnTo>
                    <a:pt x="232" y="564"/>
                  </a:lnTo>
                  <a:lnTo>
                    <a:pt x="179" y="564"/>
                  </a:lnTo>
                  <a:lnTo>
                    <a:pt x="179" y="635"/>
                  </a:lnTo>
                  <a:lnTo>
                    <a:pt x="181" y="635"/>
                  </a:lnTo>
                  <a:lnTo>
                    <a:pt x="182" y="635"/>
                  </a:lnTo>
                  <a:lnTo>
                    <a:pt x="184" y="635"/>
                  </a:lnTo>
                  <a:lnTo>
                    <a:pt x="187" y="635"/>
                  </a:lnTo>
                  <a:lnTo>
                    <a:pt x="191" y="635"/>
                  </a:lnTo>
                  <a:lnTo>
                    <a:pt x="194" y="635"/>
                  </a:lnTo>
                  <a:lnTo>
                    <a:pt x="198" y="635"/>
                  </a:lnTo>
                  <a:lnTo>
                    <a:pt x="202" y="635"/>
                  </a:lnTo>
                  <a:lnTo>
                    <a:pt x="207" y="635"/>
                  </a:lnTo>
                  <a:lnTo>
                    <a:pt x="211" y="635"/>
                  </a:lnTo>
                  <a:lnTo>
                    <a:pt x="216" y="636"/>
                  </a:lnTo>
                  <a:lnTo>
                    <a:pt x="221" y="636"/>
                  </a:lnTo>
                  <a:lnTo>
                    <a:pt x="225" y="638"/>
                  </a:lnTo>
                  <a:lnTo>
                    <a:pt x="230" y="638"/>
                  </a:lnTo>
                  <a:lnTo>
                    <a:pt x="235" y="639"/>
                  </a:lnTo>
                  <a:lnTo>
                    <a:pt x="238" y="639"/>
                  </a:lnTo>
                  <a:lnTo>
                    <a:pt x="241" y="641"/>
                  </a:lnTo>
                  <a:lnTo>
                    <a:pt x="243" y="645"/>
                  </a:lnTo>
                  <a:lnTo>
                    <a:pt x="246" y="650"/>
                  </a:lnTo>
                  <a:lnTo>
                    <a:pt x="247" y="655"/>
                  </a:lnTo>
                  <a:lnTo>
                    <a:pt x="249" y="660"/>
                  </a:lnTo>
                  <a:lnTo>
                    <a:pt x="249" y="667"/>
                  </a:lnTo>
                  <a:lnTo>
                    <a:pt x="249" y="673"/>
                  </a:lnTo>
                  <a:lnTo>
                    <a:pt x="247" y="679"/>
                  </a:lnTo>
                  <a:lnTo>
                    <a:pt x="246" y="684"/>
                  </a:lnTo>
                  <a:lnTo>
                    <a:pt x="245" y="690"/>
                  </a:lnTo>
                  <a:lnTo>
                    <a:pt x="242" y="695"/>
                  </a:lnTo>
                  <a:lnTo>
                    <a:pt x="240" y="699"/>
                  </a:lnTo>
                  <a:lnTo>
                    <a:pt x="236" y="702"/>
                  </a:lnTo>
                  <a:lnTo>
                    <a:pt x="233" y="704"/>
                  </a:lnTo>
                  <a:lnTo>
                    <a:pt x="230" y="705"/>
                  </a:lnTo>
                  <a:lnTo>
                    <a:pt x="225" y="705"/>
                  </a:lnTo>
                  <a:lnTo>
                    <a:pt x="217" y="705"/>
                  </a:lnTo>
                  <a:lnTo>
                    <a:pt x="210" y="705"/>
                  </a:lnTo>
                  <a:lnTo>
                    <a:pt x="199" y="705"/>
                  </a:lnTo>
                  <a:lnTo>
                    <a:pt x="189" y="705"/>
                  </a:lnTo>
                  <a:lnTo>
                    <a:pt x="178" y="705"/>
                  </a:lnTo>
                  <a:lnTo>
                    <a:pt x="167" y="705"/>
                  </a:lnTo>
                  <a:lnTo>
                    <a:pt x="156" y="705"/>
                  </a:lnTo>
                  <a:lnTo>
                    <a:pt x="144" y="705"/>
                  </a:lnTo>
                  <a:lnTo>
                    <a:pt x="134" y="705"/>
                  </a:lnTo>
                  <a:lnTo>
                    <a:pt x="124" y="705"/>
                  </a:lnTo>
                  <a:lnTo>
                    <a:pt x="115" y="705"/>
                  </a:lnTo>
                  <a:lnTo>
                    <a:pt x="109" y="705"/>
                  </a:lnTo>
                  <a:lnTo>
                    <a:pt x="103" y="705"/>
                  </a:lnTo>
                  <a:lnTo>
                    <a:pt x="99" y="705"/>
                  </a:lnTo>
                  <a:lnTo>
                    <a:pt x="98" y="705"/>
                  </a:lnTo>
                  <a:lnTo>
                    <a:pt x="96" y="705"/>
                  </a:lnTo>
                  <a:lnTo>
                    <a:pt x="95" y="707"/>
                  </a:lnTo>
                  <a:lnTo>
                    <a:pt x="93" y="708"/>
                  </a:lnTo>
                  <a:lnTo>
                    <a:pt x="89" y="710"/>
                  </a:lnTo>
                  <a:lnTo>
                    <a:pt x="86" y="712"/>
                  </a:lnTo>
                  <a:lnTo>
                    <a:pt x="83" y="714"/>
                  </a:lnTo>
                  <a:lnTo>
                    <a:pt x="79" y="717"/>
                  </a:lnTo>
                  <a:lnTo>
                    <a:pt x="75" y="720"/>
                  </a:lnTo>
                  <a:lnTo>
                    <a:pt x="73" y="723"/>
                  </a:lnTo>
                  <a:lnTo>
                    <a:pt x="69" y="725"/>
                  </a:lnTo>
                  <a:lnTo>
                    <a:pt x="65" y="728"/>
                  </a:lnTo>
                  <a:lnTo>
                    <a:pt x="62" y="732"/>
                  </a:lnTo>
                  <a:lnTo>
                    <a:pt x="60" y="734"/>
                  </a:lnTo>
                  <a:lnTo>
                    <a:pt x="59" y="737"/>
                  </a:lnTo>
                  <a:lnTo>
                    <a:pt x="59" y="740"/>
                  </a:lnTo>
                  <a:lnTo>
                    <a:pt x="57" y="743"/>
                  </a:lnTo>
                  <a:lnTo>
                    <a:pt x="57" y="747"/>
                  </a:lnTo>
                  <a:lnTo>
                    <a:pt x="57" y="752"/>
                  </a:lnTo>
                  <a:lnTo>
                    <a:pt x="56" y="757"/>
                  </a:lnTo>
                  <a:lnTo>
                    <a:pt x="56" y="763"/>
                  </a:lnTo>
                  <a:lnTo>
                    <a:pt x="56" y="769"/>
                  </a:lnTo>
                  <a:lnTo>
                    <a:pt x="56" y="776"/>
                  </a:lnTo>
                  <a:lnTo>
                    <a:pt x="56" y="782"/>
                  </a:lnTo>
                  <a:lnTo>
                    <a:pt x="56" y="788"/>
                  </a:lnTo>
                  <a:lnTo>
                    <a:pt x="57" y="796"/>
                  </a:lnTo>
                  <a:lnTo>
                    <a:pt x="59" y="801"/>
                  </a:lnTo>
                  <a:lnTo>
                    <a:pt x="60" y="807"/>
                  </a:lnTo>
                  <a:lnTo>
                    <a:pt x="61" y="812"/>
                  </a:lnTo>
                  <a:lnTo>
                    <a:pt x="64" y="817"/>
                  </a:lnTo>
                  <a:lnTo>
                    <a:pt x="66" y="819"/>
                  </a:lnTo>
                  <a:lnTo>
                    <a:pt x="70" y="823"/>
                  </a:lnTo>
                  <a:lnTo>
                    <a:pt x="73" y="824"/>
                  </a:lnTo>
                  <a:lnTo>
                    <a:pt x="76" y="827"/>
                  </a:lnTo>
                  <a:lnTo>
                    <a:pt x="80" y="829"/>
                  </a:lnTo>
                  <a:lnTo>
                    <a:pt x="84" y="832"/>
                  </a:lnTo>
                  <a:lnTo>
                    <a:pt x="86" y="834"/>
                  </a:lnTo>
                  <a:lnTo>
                    <a:pt x="90" y="837"/>
                  </a:lnTo>
                  <a:lnTo>
                    <a:pt x="94" y="839"/>
                  </a:lnTo>
                  <a:lnTo>
                    <a:pt x="96" y="842"/>
                  </a:lnTo>
                  <a:lnTo>
                    <a:pt x="99" y="844"/>
                  </a:lnTo>
                  <a:lnTo>
                    <a:pt x="103" y="847"/>
                  </a:lnTo>
                  <a:lnTo>
                    <a:pt x="105" y="849"/>
                  </a:lnTo>
                  <a:lnTo>
                    <a:pt x="108" y="852"/>
                  </a:lnTo>
                  <a:lnTo>
                    <a:pt x="112" y="855"/>
                  </a:lnTo>
                  <a:lnTo>
                    <a:pt x="114" y="857"/>
                  </a:lnTo>
                  <a:lnTo>
                    <a:pt x="117" y="858"/>
                  </a:lnTo>
                  <a:lnTo>
                    <a:pt x="120" y="861"/>
                  </a:lnTo>
                  <a:lnTo>
                    <a:pt x="124" y="863"/>
                  </a:lnTo>
                  <a:lnTo>
                    <a:pt x="127" y="867"/>
                  </a:lnTo>
                  <a:lnTo>
                    <a:pt x="127" y="871"/>
                  </a:lnTo>
                  <a:lnTo>
                    <a:pt x="127" y="876"/>
                  </a:lnTo>
                  <a:lnTo>
                    <a:pt x="124" y="881"/>
                  </a:lnTo>
                  <a:lnTo>
                    <a:pt x="120" y="886"/>
                  </a:lnTo>
                  <a:lnTo>
                    <a:pt x="117" y="892"/>
                  </a:lnTo>
                  <a:lnTo>
                    <a:pt x="112" y="897"/>
                  </a:lnTo>
                  <a:lnTo>
                    <a:pt x="106" y="902"/>
                  </a:lnTo>
                  <a:lnTo>
                    <a:pt x="100" y="907"/>
                  </a:lnTo>
                  <a:lnTo>
                    <a:pt x="95" y="912"/>
                  </a:lnTo>
                  <a:lnTo>
                    <a:pt x="89" y="917"/>
                  </a:lnTo>
                  <a:lnTo>
                    <a:pt x="83" y="921"/>
                  </a:lnTo>
                  <a:lnTo>
                    <a:pt x="78" y="925"/>
                  </a:lnTo>
                  <a:lnTo>
                    <a:pt x="73" y="927"/>
                  </a:lnTo>
                  <a:lnTo>
                    <a:pt x="69" y="930"/>
                  </a:lnTo>
                  <a:lnTo>
                    <a:pt x="65" y="931"/>
                  </a:lnTo>
                  <a:lnTo>
                    <a:pt x="60" y="933"/>
                  </a:lnTo>
                  <a:lnTo>
                    <a:pt x="55" y="936"/>
                  </a:lnTo>
                  <a:lnTo>
                    <a:pt x="50" y="940"/>
                  </a:lnTo>
                  <a:lnTo>
                    <a:pt x="45" y="943"/>
                  </a:lnTo>
                  <a:lnTo>
                    <a:pt x="39" y="947"/>
                  </a:lnTo>
                  <a:lnTo>
                    <a:pt x="32" y="951"/>
                  </a:lnTo>
                  <a:lnTo>
                    <a:pt x="27" y="955"/>
                  </a:lnTo>
                  <a:lnTo>
                    <a:pt x="21" y="959"/>
                  </a:lnTo>
                  <a:lnTo>
                    <a:pt x="16" y="962"/>
                  </a:lnTo>
                  <a:lnTo>
                    <a:pt x="11" y="966"/>
                  </a:lnTo>
                  <a:lnTo>
                    <a:pt x="7" y="970"/>
                  </a:lnTo>
                  <a:lnTo>
                    <a:pt x="3" y="972"/>
                  </a:lnTo>
                  <a:lnTo>
                    <a:pt x="1" y="974"/>
                  </a:lnTo>
                  <a:lnTo>
                    <a:pt x="0" y="975"/>
                  </a:lnTo>
                  <a:lnTo>
                    <a:pt x="0" y="97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1" name="Rectangle 163"/>
            <p:cNvSpPr>
              <a:spLocks noChangeArrowheads="1"/>
            </p:cNvSpPr>
            <p:nvPr/>
          </p:nvSpPr>
          <p:spPr bwMode="auto">
            <a:xfrm>
              <a:off x="3694" y="1740"/>
              <a:ext cx="85" cy="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2" name="Freeform 164"/>
            <p:cNvSpPr>
              <a:spLocks/>
            </p:cNvSpPr>
            <p:nvPr/>
          </p:nvSpPr>
          <p:spPr bwMode="auto">
            <a:xfrm>
              <a:off x="3694" y="1731"/>
              <a:ext cx="85" cy="9"/>
            </a:xfrm>
            <a:custGeom>
              <a:avLst/>
              <a:gdLst/>
              <a:ahLst/>
              <a:cxnLst>
                <a:cxn ang="0">
                  <a:pos x="338" y="36"/>
                </a:cxn>
                <a:cxn ang="0">
                  <a:pos x="278" y="0"/>
                </a:cxn>
                <a:cxn ang="0">
                  <a:pos x="62" y="0"/>
                </a:cxn>
                <a:cxn ang="0">
                  <a:pos x="0" y="36"/>
                </a:cxn>
                <a:cxn ang="0">
                  <a:pos x="338" y="36"/>
                </a:cxn>
              </a:cxnLst>
              <a:rect l="0" t="0" r="r" b="b"/>
              <a:pathLst>
                <a:path w="338" h="36">
                  <a:moveTo>
                    <a:pt x="338" y="36"/>
                  </a:moveTo>
                  <a:lnTo>
                    <a:pt x="278" y="0"/>
                  </a:lnTo>
                  <a:lnTo>
                    <a:pt x="62" y="0"/>
                  </a:lnTo>
                  <a:lnTo>
                    <a:pt x="0" y="36"/>
                  </a:lnTo>
                  <a:lnTo>
                    <a:pt x="338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3" name="Freeform 165"/>
            <p:cNvSpPr>
              <a:spLocks/>
            </p:cNvSpPr>
            <p:nvPr/>
          </p:nvSpPr>
          <p:spPr bwMode="auto">
            <a:xfrm>
              <a:off x="3709" y="1595"/>
              <a:ext cx="54" cy="136"/>
            </a:xfrm>
            <a:custGeom>
              <a:avLst/>
              <a:gdLst/>
              <a:ahLst/>
              <a:cxnLst>
                <a:cxn ang="0">
                  <a:pos x="215" y="44"/>
                </a:cxn>
                <a:cxn ang="0">
                  <a:pos x="204" y="36"/>
                </a:cxn>
                <a:cxn ang="0">
                  <a:pos x="193" y="30"/>
                </a:cxn>
                <a:cxn ang="0">
                  <a:pos x="181" y="24"/>
                </a:cxn>
                <a:cxn ang="0">
                  <a:pos x="170" y="17"/>
                </a:cxn>
                <a:cxn ang="0">
                  <a:pos x="160" y="12"/>
                </a:cxn>
                <a:cxn ang="0">
                  <a:pos x="149" y="7"/>
                </a:cxn>
                <a:cxn ang="0">
                  <a:pos x="136" y="4"/>
                </a:cxn>
                <a:cxn ang="0">
                  <a:pos x="125" y="1"/>
                </a:cxn>
                <a:cxn ang="0">
                  <a:pos x="112" y="0"/>
                </a:cxn>
                <a:cxn ang="0">
                  <a:pos x="98" y="0"/>
                </a:cxn>
                <a:cxn ang="0">
                  <a:pos x="84" y="2"/>
                </a:cxn>
                <a:cxn ang="0">
                  <a:pos x="69" y="6"/>
                </a:cxn>
                <a:cxn ang="0">
                  <a:pos x="54" y="11"/>
                </a:cxn>
                <a:cxn ang="0">
                  <a:pos x="37" y="20"/>
                </a:cxn>
                <a:cxn ang="0">
                  <a:pos x="19" y="30"/>
                </a:cxn>
                <a:cxn ang="0">
                  <a:pos x="0" y="44"/>
                </a:cxn>
                <a:cxn ang="0">
                  <a:pos x="0" y="544"/>
                </a:cxn>
                <a:cxn ang="0">
                  <a:pos x="214" y="544"/>
                </a:cxn>
                <a:cxn ang="0">
                  <a:pos x="215" y="44"/>
                </a:cxn>
              </a:cxnLst>
              <a:rect l="0" t="0" r="r" b="b"/>
              <a:pathLst>
                <a:path w="215" h="544">
                  <a:moveTo>
                    <a:pt x="215" y="44"/>
                  </a:moveTo>
                  <a:lnTo>
                    <a:pt x="204" y="36"/>
                  </a:lnTo>
                  <a:lnTo>
                    <a:pt x="193" y="30"/>
                  </a:lnTo>
                  <a:lnTo>
                    <a:pt x="181" y="24"/>
                  </a:lnTo>
                  <a:lnTo>
                    <a:pt x="170" y="17"/>
                  </a:lnTo>
                  <a:lnTo>
                    <a:pt x="160" y="12"/>
                  </a:lnTo>
                  <a:lnTo>
                    <a:pt x="149" y="7"/>
                  </a:lnTo>
                  <a:lnTo>
                    <a:pt x="136" y="4"/>
                  </a:lnTo>
                  <a:lnTo>
                    <a:pt x="125" y="1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69" y="6"/>
                  </a:lnTo>
                  <a:lnTo>
                    <a:pt x="54" y="11"/>
                  </a:lnTo>
                  <a:lnTo>
                    <a:pt x="37" y="20"/>
                  </a:lnTo>
                  <a:lnTo>
                    <a:pt x="19" y="30"/>
                  </a:lnTo>
                  <a:lnTo>
                    <a:pt x="0" y="44"/>
                  </a:lnTo>
                  <a:lnTo>
                    <a:pt x="0" y="544"/>
                  </a:lnTo>
                  <a:lnTo>
                    <a:pt x="214" y="544"/>
                  </a:lnTo>
                  <a:lnTo>
                    <a:pt x="215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4" name="Freeform 166"/>
            <p:cNvSpPr>
              <a:spLocks/>
            </p:cNvSpPr>
            <p:nvPr/>
          </p:nvSpPr>
          <p:spPr bwMode="auto">
            <a:xfrm>
              <a:off x="3566" y="1117"/>
              <a:ext cx="128" cy="25"/>
            </a:xfrm>
            <a:custGeom>
              <a:avLst/>
              <a:gdLst/>
              <a:ahLst/>
              <a:cxnLst>
                <a:cxn ang="0">
                  <a:pos x="477" y="98"/>
                </a:cxn>
                <a:cxn ang="0">
                  <a:pos x="484" y="97"/>
                </a:cxn>
                <a:cxn ang="0">
                  <a:pos x="492" y="94"/>
                </a:cxn>
                <a:cxn ang="0">
                  <a:pos x="498" y="90"/>
                </a:cxn>
                <a:cxn ang="0">
                  <a:pos x="504" y="84"/>
                </a:cxn>
                <a:cxn ang="0">
                  <a:pos x="508" y="77"/>
                </a:cxn>
                <a:cxn ang="0">
                  <a:pos x="512" y="67"/>
                </a:cxn>
                <a:cxn ang="0">
                  <a:pos x="513" y="54"/>
                </a:cxn>
                <a:cxn ang="0">
                  <a:pos x="513" y="42"/>
                </a:cxn>
                <a:cxn ang="0">
                  <a:pos x="513" y="33"/>
                </a:cxn>
                <a:cxn ang="0">
                  <a:pos x="511" y="24"/>
                </a:cxn>
                <a:cxn ang="0">
                  <a:pos x="507" y="15"/>
                </a:cxn>
                <a:cxn ang="0">
                  <a:pos x="502" y="9"/>
                </a:cxn>
                <a:cxn ang="0">
                  <a:pos x="496" y="4"/>
                </a:cxn>
                <a:cxn ang="0">
                  <a:pos x="488" y="1"/>
                </a:cxn>
                <a:cxn ang="0">
                  <a:pos x="479" y="0"/>
                </a:cxn>
                <a:cxn ang="0">
                  <a:pos x="43" y="1"/>
                </a:cxn>
                <a:cxn ang="0">
                  <a:pos x="32" y="0"/>
                </a:cxn>
                <a:cxn ang="0">
                  <a:pos x="23" y="3"/>
                </a:cxn>
                <a:cxn ang="0">
                  <a:pos x="17" y="6"/>
                </a:cxn>
                <a:cxn ang="0">
                  <a:pos x="10" y="13"/>
                </a:cxn>
                <a:cxn ang="0">
                  <a:pos x="5" y="19"/>
                </a:cxn>
                <a:cxn ang="0">
                  <a:pos x="3" y="28"/>
                </a:cxn>
                <a:cxn ang="0">
                  <a:pos x="0" y="37"/>
                </a:cxn>
                <a:cxn ang="0">
                  <a:pos x="0" y="48"/>
                </a:cxn>
                <a:cxn ang="0">
                  <a:pos x="0" y="58"/>
                </a:cxn>
                <a:cxn ang="0">
                  <a:pos x="3" y="68"/>
                </a:cxn>
                <a:cxn ang="0">
                  <a:pos x="5" y="77"/>
                </a:cxn>
                <a:cxn ang="0">
                  <a:pos x="10" y="84"/>
                </a:cxn>
                <a:cxn ang="0">
                  <a:pos x="17" y="90"/>
                </a:cxn>
                <a:cxn ang="0">
                  <a:pos x="23" y="94"/>
                </a:cxn>
                <a:cxn ang="0">
                  <a:pos x="32" y="98"/>
                </a:cxn>
                <a:cxn ang="0">
                  <a:pos x="43" y="99"/>
                </a:cxn>
              </a:cxnLst>
              <a:rect l="0" t="0" r="r" b="b"/>
              <a:pathLst>
                <a:path w="514" h="99">
                  <a:moveTo>
                    <a:pt x="474" y="99"/>
                  </a:moveTo>
                  <a:lnTo>
                    <a:pt x="477" y="98"/>
                  </a:lnTo>
                  <a:lnTo>
                    <a:pt x="480" y="98"/>
                  </a:lnTo>
                  <a:lnTo>
                    <a:pt x="484" y="97"/>
                  </a:lnTo>
                  <a:lnTo>
                    <a:pt x="488" y="97"/>
                  </a:lnTo>
                  <a:lnTo>
                    <a:pt x="492" y="94"/>
                  </a:lnTo>
                  <a:lnTo>
                    <a:pt x="496" y="93"/>
                  </a:lnTo>
                  <a:lnTo>
                    <a:pt x="498" y="90"/>
                  </a:lnTo>
                  <a:lnTo>
                    <a:pt x="502" y="88"/>
                  </a:lnTo>
                  <a:lnTo>
                    <a:pt x="504" y="84"/>
                  </a:lnTo>
                  <a:lnTo>
                    <a:pt x="507" y="82"/>
                  </a:lnTo>
                  <a:lnTo>
                    <a:pt x="508" y="77"/>
                  </a:lnTo>
                  <a:lnTo>
                    <a:pt x="511" y="72"/>
                  </a:lnTo>
                  <a:lnTo>
                    <a:pt x="512" y="67"/>
                  </a:lnTo>
                  <a:lnTo>
                    <a:pt x="513" y="60"/>
                  </a:lnTo>
                  <a:lnTo>
                    <a:pt x="513" y="54"/>
                  </a:lnTo>
                  <a:lnTo>
                    <a:pt x="514" y="48"/>
                  </a:lnTo>
                  <a:lnTo>
                    <a:pt x="513" y="42"/>
                  </a:lnTo>
                  <a:lnTo>
                    <a:pt x="513" y="37"/>
                  </a:lnTo>
                  <a:lnTo>
                    <a:pt x="513" y="33"/>
                  </a:lnTo>
                  <a:lnTo>
                    <a:pt x="512" y="28"/>
                  </a:lnTo>
                  <a:lnTo>
                    <a:pt x="511" y="24"/>
                  </a:lnTo>
                  <a:lnTo>
                    <a:pt x="508" y="19"/>
                  </a:lnTo>
                  <a:lnTo>
                    <a:pt x="507" y="15"/>
                  </a:lnTo>
                  <a:lnTo>
                    <a:pt x="504" y="13"/>
                  </a:lnTo>
                  <a:lnTo>
                    <a:pt x="502" y="9"/>
                  </a:lnTo>
                  <a:lnTo>
                    <a:pt x="499" y="6"/>
                  </a:lnTo>
                  <a:lnTo>
                    <a:pt x="496" y="4"/>
                  </a:lnTo>
                  <a:lnTo>
                    <a:pt x="492" y="3"/>
                  </a:lnTo>
                  <a:lnTo>
                    <a:pt x="488" y="1"/>
                  </a:lnTo>
                  <a:lnTo>
                    <a:pt x="483" y="0"/>
                  </a:lnTo>
                  <a:lnTo>
                    <a:pt x="479" y="0"/>
                  </a:lnTo>
                  <a:lnTo>
                    <a:pt x="474" y="1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3" y="3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5" y="19"/>
                  </a:lnTo>
                  <a:lnTo>
                    <a:pt x="4" y="24"/>
                  </a:lnTo>
                  <a:lnTo>
                    <a:pt x="3" y="28"/>
                  </a:lnTo>
                  <a:lnTo>
                    <a:pt x="2" y="33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58"/>
                  </a:lnTo>
                  <a:lnTo>
                    <a:pt x="2" y="63"/>
                  </a:lnTo>
                  <a:lnTo>
                    <a:pt x="3" y="68"/>
                  </a:lnTo>
                  <a:lnTo>
                    <a:pt x="4" y="72"/>
                  </a:lnTo>
                  <a:lnTo>
                    <a:pt x="5" y="77"/>
                  </a:lnTo>
                  <a:lnTo>
                    <a:pt x="8" y="80"/>
                  </a:lnTo>
                  <a:lnTo>
                    <a:pt x="10" y="84"/>
                  </a:lnTo>
                  <a:lnTo>
                    <a:pt x="13" y="87"/>
                  </a:lnTo>
                  <a:lnTo>
                    <a:pt x="17" y="90"/>
                  </a:lnTo>
                  <a:lnTo>
                    <a:pt x="19" y="93"/>
                  </a:lnTo>
                  <a:lnTo>
                    <a:pt x="23" y="94"/>
                  </a:lnTo>
                  <a:lnTo>
                    <a:pt x="28" y="97"/>
                  </a:lnTo>
                  <a:lnTo>
                    <a:pt x="32" y="98"/>
                  </a:lnTo>
                  <a:lnTo>
                    <a:pt x="37" y="98"/>
                  </a:lnTo>
                  <a:lnTo>
                    <a:pt x="43" y="99"/>
                  </a:lnTo>
                  <a:lnTo>
                    <a:pt x="474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5" name="Freeform 167"/>
            <p:cNvSpPr>
              <a:spLocks/>
            </p:cNvSpPr>
            <p:nvPr/>
          </p:nvSpPr>
          <p:spPr bwMode="auto">
            <a:xfrm>
              <a:off x="3569" y="1132"/>
              <a:ext cx="35" cy="51"/>
            </a:xfrm>
            <a:custGeom>
              <a:avLst/>
              <a:gdLst/>
              <a:ahLst/>
              <a:cxnLst>
                <a:cxn ang="0">
                  <a:pos x="141" y="203"/>
                </a:cxn>
                <a:cxn ang="0">
                  <a:pos x="139" y="201"/>
                </a:cxn>
                <a:cxn ang="0">
                  <a:pos x="138" y="196"/>
                </a:cxn>
                <a:cxn ang="0">
                  <a:pos x="134" y="188"/>
                </a:cxn>
                <a:cxn ang="0">
                  <a:pos x="131" y="178"/>
                </a:cxn>
                <a:cxn ang="0">
                  <a:pos x="127" y="167"/>
                </a:cxn>
                <a:cxn ang="0">
                  <a:pos x="122" y="153"/>
                </a:cxn>
                <a:cxn ang="0">
                  <a:pos x="117" y="139"/>
                </a:cxn>
                <a:cxn ang="0">
                  <a:pos x="110" y="124"/>
                </a:cxn>
                <a:cxn ang="0">
                  <a:pos x="105" y="108"/>
                </a:cxn>
                <a:cxn ang="0">
                  <a:pos x="99" y="92"/>
                </a:cxn>
                <a:cxn ang="0">
                  <a:pos x="93" y="77"/>
                </a:cxn>
                <a:cxn ang="0">
                  <a:pos x="88" y="62"/>
                </a:cxn>
                <a:cxn ang="0">
                  <a:pos x="83" y="48"/>
                </a:cxn>
                <a:cxn ang="0">
                  <a:pos x="79" y="37"/>
                </a:cxn>
                <a:cxn ang="0">
                  <a:pos x="75" y="27"/>
                </a:cxn>
                <a:cxn ang="0">
                  <a:pos x="73" y="19"/>
                </a:cxn>
                <a:cxn ang="0">
                  <a:pos x="69" y="13"/>
                </a:cxn>
                <a:cxn ang="0">
                  <a:pos x="65" y="8"/>
                </a:cxn>
                <a:cxn ang="0">
                  <a:pos x="60" y="4"/>
                </a:cxn>
                <a:cxn ang="0">
                  <a:pos x="55" y="2"/>
                </a:cxn>
                <a:cxn ang="0">
                  <a:pos x="48" y="0"/>
                </a:cxn>
                <a:cxn ang="0">
                  <a:pos x="41" y="0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21" y="5"/>
                </a:cxn>
                <a:cxn ang="0">
                  <a:pos x="15" y="8"/>
                </a:cxn>
                <a:cxn ang="0">
                  <a:pos x="10" y="13"/>
                </a:cxn>
                <a:cxn ang="0">
                  <a:pos x="5" y="17"/>
                </a:cxn>
                <a:cxn ang="0">
                  <a:pos x="2" y="23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1" y="42"/>
                </a:cxn>
                <a:cxn ang="0">
                  <a:pos x="4" y="49"/>
                </a:cxn>
                <a:cxn ang="0">
                  <a:pos x="6" y="58"/>
                </a:cxn>
                <a:cxn ang="0">
                  <a:pos x="11" y="69"/>
                </a:cxn>
                <a:cxn ang="0">
                  <a:pos x="15" y="81"/>
                </a:cxn>
                <a:cxn ang="0">
                  <a:pos x="20" y="94"/>
                </a:cxn>
                <a:cxn ang="0">
                  <a:pos x="25" y="108"/>
                </a:cxn>
                <a:cxn ang="0">
                  <a:pos x="30" y="122"/>
                </a:cxn>
                <a:cxn ang="0">
                  <a:pos x="35" y="136"/>
                </a:cxn>
                <a:cxn ang="0">
                  <a:pos x="40" y="148"/>
                </a:cxn>
                <a:cxn ang="0">
                  <a:pos x="45" y="161"/>
                </a:cxn>
                <a:cxn ang="0">
                  <a:pos x="49" y="172"/>
                </a:cxn>
                <a:cxn ang="0">
                  <a:pos x="53" y="182"/>
                </a:cxn>
                <a:cxn ang="0">
                  <a:pos x="56" y="191"/>
                </a:cxn>
                <a:cxn ang="0">
                  <a:pos x="59" y="197"/>
                </a:cxn>
                <a:cxn ang="0">
                  <a:pos x="60" y="201"/>
                </a:cxn>
                <a:cxn ang="0">
                  <a:pos x="61" y="203"/>
                </a:cxn>
                <a:cxn ang="0">
                  <a:pos x="141" y="203"/>
                </a:cxn>
              </a:cxnLst>
              <a:rect l="0" t="0" r="r" b="b"/>
              <a:pathLst>
                <a:path w="141" h="203">
                  <a:moveTo>
                    <a:pt x="141" y="203"/>
                  </a:moveTo>
                  <a:lnTo>
                    <a:pt x="139" y="201"/>
                  </a:lnTo>
                  <a:lnTo>
                    <a:pt x="138" y="196"/>
                  </a:lnTo>
                  <a:lnTo>
                    <a:pt x="134" y="188"/>
                  </a:lnTo>
                  <a:lnTo>
                    <a:pt x="131" y="178"/>
                  </a:lnTo>
                  <a:lnTo>
                    <a:pt x="127" y="167"/>
                  </a:lnTo>
                  <a:lnTo>
                    <a:pt x="122" y="153"/>
                  </a:lnTo>
                  <a:lnTo>
                    <a:pt x="117" y="139"/>
                  </a:lnTo>
                  <a:lnTo>
                    <a:pt x="110" y="124"/>
                  </a:lnTo>
                  <a:lnTo>
                    <a:pt x="105" y="108"/>
                  </a:lnTo>
                  <a:lnTo>
                    <a:pt x="99" y="92"/>
                  </a:lnTo>
                  <a:lnTo>
                    <a:pt x="93" y="77"/>
                  </a:lnTo>
                  <a:lnTo>
                    <a:pt x="88" y="62"/>
                  </a:lnTo>
                  <a:lnTo>
                    <a:pt x="83" y="48"/>
                  </a:lnTo>
                  <a:lnTo>
                    <a:pt x="79" y="37"/>
                  </a:lnTo>
                  <a:lnTo>
                    <a:pt x="75" y="27"/>
                  </a:lnTo>
                  <a:lnTo>
                    <a:pt x="73" y="19"/>
                  </a:lnTo>
                  <a:lnTo>
                    <a:pt x="69" y="13"/>
                  </a:lnTo>
                  <a:lnTo>
                    <a:pt x="65" y="8"/>
                  </a:lnTo>
                  <a:lnTo>
                    <a:pt x="60" y="4"/>
                  </a:lnTo>
                  <a:lnTo>
                    <a:pt x="55" y="2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21" y="5"/>
                  </a:lnTo>
                  <a:lnTo>
                    <a:pt x="15" y="8"/>
                  </a:lnTo>
                  <a:lnTo>
                    <a:pt x="10" y="13"/>
                  </a:lnTo>
                  <a:lnTo>
                    <a:pt x="5" y="17"/>
                  </a:lnTo>
                  <a:lnTo>
                    <a:pt x="2" y="23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1" y="42"/>
                  </a:lnTo>
                  <a:lnTo>
                    <a:pt x="4" y="49"/>
                  </a:lnTo>
                  <a:lnTo>
                    <a:pt x="6" y="58"/>
                  </a:lnTo>
                  <a:lnTo>
                    <a:pt x="11" y="69"/>
                  </a:lnTo>
                  <a:lnTo>
                    <a:pt x="15" y="81"/>
                  </a:lnTo>
                  <a:lnTo>
                    <a:pt x="20" y="94"/>
                  </a:lnTo>
                  <a:lnTo>
                    <a:pt x="25" y="108"/>
                  </a:lnTo>
                  <a:lnTo>
                    <a:pt x="30" y="122"/>
                  </a:lnTo>
                  <a:lnTo>
                    <a:pt x="35" y="136"/>
                  </a:lnTo>
                  <a:lnTo>
                    <a:pt x="40" y="148"/>
                  </a:lnTo>
                  <a:lnTo>
                    <a:pt x="45" y="161"/>
                  </a:lnTo>
                  <a:lnTo>
                    <a:pt x="49" y="172"/>
                  </a:lnTo>
                  <a:lnTo>
                    <a:pt x="53" y="182"/>
                  </a:lnTo>
                  <a:lnTo>
                    <a:pt x="56" y="191"/>
                  </a:lnTo>
                  <a:lnTo>
                    <a:pt x="59" y="197"/>
                  </a:lnTo>
                  <a:lnTo>
                    <a:pt x="60" y="201"/>
                  </a:lnTo>
                  <a:lnTo>
                    <a:pt x="61" y="203"/>
                  </a:lnTo>
                  <a:lnTo>
                    <a:pt x="141" y="20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6" name="Freeform 168"/>
            <p:cNvSpPr>
              <a:spLocks/>
            </p:cNvSpPr>
            <p:nvPr/>
          </p:nvSpPr>
          <p:spPr bwMode="auto">
            <a:xfrm>
              <a:off x="3650" y="1139"/>
              <a:ext cx="39" cy="86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0" y="326"/>
                </a:cxn>
                <a:cxn ang="0">
                  <a:pos x="2" y="317"/>
                </a:cxn>
                <a:cxn ang="0">
                  <a:pos x="6" y="303"/>
                </a:cxn>
                <a:cxn ang="0">
                  <a:pos x="10" y="286"/>
                </a:cxn>
                <a:cxn ang="0">
                  <a:pos x="16" y="264"/>
                </a:cxn>
                <a:cxn ang="0">
                  <a:pos x="23" y="239"/>
                </a:cxn>
                <a:cxn ang="0">
                  <a:pos x="29" y="214"/>
                </a:cxn>
                <a:cxn ang="0">
                  <a:pos x="36" y="187"/>
                </a:cxn>
                <a:cxn ang="0">
                  <a:pos x="44" y="159"/>
                </a:cxn>
                <a:cxn ang="0">
                  <a:pos x="51" y="133"/>
                </a:cxn>
                <a:cxn ang="0">
                  <a:pos x="58" y="106"/>
                </a:cxn>
                <a:cxn ang="0">
                  <a:pos x="65" y="81"/>
                </a:cxn>
                <a:cxn ang="0">
                  <a:pos x="72" y="60"/>
                </a:cxn>
                <a:cxn ang="0">
                  <a:pos x="77" y="42"/>
                </a:cxn>
                <a:cxn ang="0">
                  <a:pos x="82" y="29"/>
                </a:cxn>
                <a:cxn ang="0">
                  <a:pos x="85" y="20"/>
                </a:cxn>
                <a:cxn ang="0">
                  <a:pos x="89" y="14"/>
                </a:cxn>
                <a:cxn ang="0">
                  <a:pos x="93" y="9"/>
                </a:cxn>
                <a:cxn ang="0">
                  <a:pos x="99" y="5"/>
                </a:cxn>
                <a:cxn ang="0">
                  <a:pos x="105" y="2"/>
                </a:cxn>
                <a:cxn ang="0">
                  <a:pos x="112" y="0"/>
                </a:cxn>
                <a:cxn ang="0">
                  <a:pos x="118" y="0"/>
                </a:cxn>
                <a:cxn ang="0">
                  <a:pos x="124" y="0"/>
                </a:cxn>
                <a:cxn ang="0">
                  <a:pos x="132" y="1"/>
                </a:cxn>
                <a:cxn ang="0">
                  <a:pos x="137" y="4"/>
                </a:cxn>
                <a:cxn ang="0">
                  <a:pos x="143" y="6"/>
                </a:cxn>
                <a:cxn ang="0">
                  <a:pos x="148" y="10"/>
                </a:cxn>
                <a:cxn ang="0">
                  <a:pos x="152" y="15"/>
                </a:cxn>
                <a:cxn ang="0">
                  <a:pos x="154" y="20"/>
                </a:cxn>
                <a:cxn ang="0">
                  <a:pos x="157" y="25"/>
                </a:cxn>
                <a:cxn ang="0">
                  <a:pos x="157" y="31"/>
                </a:cxn>
                <a:cxn ang="0">
                  <a:pos x="156" y="39"/>
                </a:cxn>
                <a:cxn ang="0">
                  <a:pos x="152" y="47"/>
                </a:cxn>
                <a:cxn ang="0">
                  <a:pos x="148" y="61"/>
                </a:cxn>
                <a:cxn ang="0">
                  <a:pos x="143" y="79"/>
                </a:cxn>
                <a:cxn ang="0">
                  <a:pos x="138" y="100"/>
                </a:cxn>
                <a:cxn ang="0">
                  <a:pos x="132" y="124"/>
                </a:cxn>
                <a:cxn ang="0">
                  <a:pos x="126" y="150"/>
                </a:cxn>
                <a:cxn ang="0">
                  <a:pos x="119" y="177"/>
                </a:cxn>
                <a:cxn ang="0">
                  <a:pos x="112" y="204"/>
                </a:cxn>
                <a:cxn ang="0">
                  <a:pos x="105" y="230"/>
                </a:cxn>
                <a:cxn ang="0">
                  <a:pos x="99" y="256"/>
                </a:cxn>
                <a:cxn ang="0">
                  <a:pos x="93" y="279"/>
                </a:cxn>
                <a:cxn ang="0">
                  <a:pos x="88" y="301"/>
                </a:cxn>
                <a:cxn ang="0">
                  <a:pos x="83" y="318"/>
                </a:cxn>
                <a:cxn ang="0">
                  <a:pos x="80" y="332"/>
                </a:cxn>
                <a:cxn ang="0">
                  <a:pos x="78" y="341"/>
                </a:cxn>
                <a:cxn ang="0">
                  <a:pos x="78" y="344"/>
                </a:cxn>
                <a:cxn ang="0">
                  <a:pos x="0" y="329"/>
                </a:cxn>
              </a:cxnLst>
              <a:rect l="0" t="0" r="r" b="b"/>
              <a:pathLst>
                <a:path w="157" h="344">
                  <a:moveTo>
                    <a:pt x="0" y="329"/>
                  </a:moveTo>
                  <a:lnTo>
                    <a:pt x="0" y="326"/>
                  </a:lnTo>
                  <a:lnTo>
                    <a:pt x="2" y="317"/>
                  </a:lnTo>
                  <a:lnTo>
                    <a:pt x="6" y="303"/>
                  </a:lnTo>
                  <a:lnTo>
                    <a:pt x="10" y="286"/>
                  </a:lnTo>
                  <a:lnTo>
                    <a:pt x="16" y="264"/>
                  </a:lnTo>
                  <a:lnTo>
                    <a:pt x="23" y="239"/>
                  </a:lnTo>
                  <a:lnTo>
                    <a:pt x="29" y="214"/>
                  </a:lnTo>
                  <a:lnTo>
                    <a:pt x="36" y="187"/>
                  </a:lnTo>
                  <a:lnTo>
                    <a:pt x="44" y="159"/>
                  </a:lnTo>
                  <a:lnTo>
                    <a:pt x="51" y="133"/>
                  </a:lnTo>
                  <a:lnTo>
                    <a:pt x="58" y="106"/>
                  </a:lnTo>
                  <a:lnTo>
                    <a:pt x="65" y="81"/>
                  </a:lnTo>
                  <a:lnTo>
                    <a:pt x="72" y="60"/>
                  </a:lnTo>
                  <a:lnTo>
                    <a:pt x="77" y="42"/>
                  </a:lnTo>
                  <a:lnTo>
                    <a:pt x="82" y="29"/>
                  </a:lnTo>
                  <a:lnTo>
                    <a:pt x="85" y="20"/>
                  </a:lnTo>
                  <a:lnTo>
                    <a:pt x="89" y="14"/>
                  </a:lnTo>
                  <a:lnTo>
                    <a:pt x="93" y="9"/>
                  </a:lnTo>
                  <a:lnTo>
                    <a:pt x="99" y="5"/>
                  </a:lnTo>
                  <a:lnTo>
                    <a:pt x="105" y="2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2" y="1"/>
                  </a:lnTo>
                  <a:lnTo>
                    <a:pt x="137" y="4"/>
                  </a:lnTo>
                  <a:lnTo>
                    <a:pt x="143" y="6"/>
                  </a:lnTo>
                  <a:lnTo>
                    <a:pt x="148" y="10"/>
                  </a:lnTo>
                  <a:lnTo>
                    <a:pt x="152" y="15"/>
                  </a:lnTo>
                  <a:lnTo>
                    <a:pt x="154" y="20"/>
                  </a:lnTo>
                  <a:lnTo>
                    <a:pt x="157" y="25"/>
                  </a:lnTo>
                  <a:lnTo>
                    <a:pt x="157" y="31"/>
                  </a:lnTo>
                  <a:lnTo>
                    <a:pt x="156" y="39"/>
                  </a:lnTo>
                  <a:lnTo>
                    <a:pt x="152" y="47"/>
                  </a:lnTo>
                  <a:lnTo>
                    <a:pt x="148" y="61"/>
                  </a:lnTo>
                  <a:lnTo>
                    <a:pt x="143" y="79"/>
                  </a:lnTo>
                  <a:lnTo>
                    <a:pt x="138" y="100"/>
                  </a:lnTo>
                  <a:lnTo>
                    <a:pt x="132" y="124"/>
                  </a:lnTo>
                  <a:lnTo>
                    <a:pt x="126" y="150"/>
                  </a:lnTo>
                  <a:lnTo>
                    <a:pt x="119" y="177"/>
                  </a:lnTo>
                  <a:lnTo>
                    <a:pt x="112" y="204"/>
                  </a:lnTo>
                  <a:lnTo>
                    <a:pt x="105" y="230"/>
                  </a:lnTo>
                  <a:lnTo>
                    <a:pt x="99" y="256"/>
                  </a:lnTo>
                  <a:lnTo>
                    <a:pt x="93" y="279"/>
                  </a:lnTo>
                  <a:lnTo>
                    <a:pt x="88" y="301"/>
                  </a:lnTo>
                  <a:lnTo>
                    <a:pt x="83" y="318"/>
                  </a:lnTo>
                  <a:lnTo>
                    <a:pt x="80" y="332"/>
                  </a:lnTo>
                  <a:lnTo>
                    <a:pt x="78" y="341"/>
                  </a:lnTo>
                  <a:lnTo>
                    <a:pt x="78" y="344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7" name="Freeform 169"/>
            <p:cNvSpPr>
              <a:spLocks/>
            </p:cNvSpPr>
            <p:nvPr/>
          </p:nvSpPr>
          <p:spPr bwMode="auto">
            <a:xfrm>
              <a:off x="3645" y="1220"/>
              <a:ext cx="39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33"/>
                </a:cxn>
                <a:cxn ang="0">
                  <a:pos x="131" y="123"/>
                </a:cxn>
                <a:cxn ang="0">
                  <a:pos x="0" y="0"/>
                </a:cxn>
              </a:cxnLst>
              <a:rect l="0" t="0" r="r" b="b"/>
              <a:pathLst>
                <a:path w="156" h="123">
                  <a:moveTo>
                    <a:pt x="0" y="0"/>
                  </a:moveTo>
                  <a:lnTo>
                    <a:pt x="156" y="33"/>
                  </a:lnTo>
                  <a:lnTo>
                    <a:pt x="131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8" name="Freeform 170"/>
            <p:cNvSpPr>
              <a:spLocks/>
            </p:cNvSpPr>
            <p:nvPr/>
          </p:nvSpPr>
          <p:spPr bwMode="auto">
            <a:xfrm>
              <a:off x="3587" y="1423"/>
              <a:ext cx="7" cy="6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27"/>
                </a:cxn>
                <a:cxn ang="0">
                  <a:pos x="0" y="244"/>
                </a:cxn>
                <a:cxn ang="0">
                  <a:pos x="31" y="274"/>
                </a:cxn>
                <a:cxn ang="0">
                  <a:pos x="31" y="0"/>
                </a:cxn>
              </a:cxnLst>
              <a:rect l="0" t="0" r="r" b="b"/>
              <a:pathLst>
                <a:path w="31" h="274">
                  <a:moveTo>
                    <a:pt x="31" y="0"/>
                  </a:moveTo>
                  <a:lnTo>
                    <a:pt x="0" y="27"/>
                  </a:lnTo>
                  <a:lnTo>
                    <a:pt x="0" y="244"/>
                  </a:lnTo>
                  <a:lnTo>
                    <a:pt x="31" y="27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9" name="Freeform 171"/>
            <p:cNvSpPr>
              <a:spLocks/>
            </p:cNvSpPr>
            <p:nvPr/>
          </p:nvSpPr>
          <p:spPr bwMode="auto">
            <a:xfrm>
              <a:off x="3715" y="1408"/>
              <a:ext cx="7" cy="100"/>
            </a:xfrm>
            <a:custGeom>
              <a:avLst/>
              <a:gdLst/>
              <a:ahLst/>
              <a:cxnLst>
                <a:cxn ang="0">
                  <a:pos x="18" y="397"/>
                </a:cxn>
                <a:cxn ang="0">
                  <a:pos x="20" y="397"/>
                </a:cxn>
                <a:cxn ang="0">
                  <a:pos x="23" y="396"/>
                </a:cxn>
                <a:cxn ang="0">
                  <a:pos x="25" y="395"/>
                </a:cxn>
                <a:cxn ang="0">
                  <a:pos x="28" y="394"/>
                </a:cxn>
                <a:cxn ang="0">
                  <a:pos x="29" y="391"/>
                </a:cxn>
                <a:cxn ang="0">
                  <a:pos x="29" y="389"/>
                </a:cxn>
                <a:cxn ang="0">
                  <a:pos x="30" y="387"/>
                </a:cxn>
                <a:cxn ang="0">
                  <a:pos x="29" y="12"/>
                </a:cxn>
                <a:cxn ang="0">
                  <a:pos x="29" y="9"/>
                </a:cxn>
                <a:cxn ang="0">
                  <a:pos x="28" y="7"/>
                </a:cxn>
                <a:cxn ang="0">
                  <a:pos x="26" y="4"/>
                </a:cxn>
                <a:cxn ang="0">
                  <a:pos x="25" y="3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5" y="5"/>
                </a:cxn>
                <a:cxn ang="0">
                  <a:pos x="4" y="8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1" y="389"/>
                </a:cxn>
                <a:cxn ang="0">
                  <a:pos x="4" y="391"/>
                </a:cxn>
                <a:cxn ang="0">
                  <a:pos x="5" y="394"/>
                </a:cxn>
                <a:cxn ang="0">
                  <a:pos x="8" y="395"/>
                </a:cxn>
                <a:cxn ang="0">
                  <a:pos x="10" y="396"/>
                </a:cxn>
                <a:cxn ang="0">
                  <a:pos x="13" y="397"/>
                </a:cxn>
                <a:cxn ang="0">
                  <a:pos x="15" y="397"/>
                </a:cxn>
                <a:cxn ang="0">
                  <a:pos x="18" y="399"/>
                </a:cxn>
              </a:cxnLst>
              <a:rect l="0" t="0" r="r" b="b"/>
              <a:pathLst>
                <a:path w="30" h="399">
                  <a:moveTo>
                    <a:pt x="18" y="399"/>
                  </a:moveTo>
                  <a:lnTo>
                    <a:pt x="18" y="397"/>
                  </a:lnTo>
                  <a:lnTo>
                    <a:pt x="19" y="397"/>
                  </a:lnTo>
                  <a:lnTo>
                    <a:pt x="20" y="397"/>
                  </a:lnTo>
                  <a:lnTo>
                    <a:pt x="21" y="397"/>
                  </a:lnTo>
                  <a:lnTo>
                    <a:pt x="23" y="396"/>
                  </a:lnTo>
                  <a:lnTo>
                    <a:pt x="24" y="396"/>
                  </a:lnTo>
                  <a:lnTo>
                    <a:pt x="25" y="395"/>
                  </a:lnTo>
                  <a:lnTo>
                    <a:pt x="26" y="394"/>
                  </a:lnTo>
                  <a:lnTo>
                    <a:pt x="28" y="394"/>
                  </a:lnTo>
                  <a:lnTo>
                    <a:pt x="28" y="392"/>
                  </a:lnTo>
                  <a:lnTo>
                    <a:pt x="29" y="391"/>
                  </a:lnTo>
                  <a:lnTo>
                    <a:pt x="29" y="390"/>
                  </a:lnTo>
                  <a:lnTo>
                    <a:pt x="29" y="389"/>
                  </a:lnTo>
                  <a:lnTo>
                    <a:pt x="29" y="387"/>
                  </a:lnTo>
                  <a:lnTo>
                    <a:pt x="30" y="387"/>
                  </a:lnTo>
                  <a:lnTo>
                    <a:pt x="30" y="13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7"/>
                  </a:lnTo>
                  <a:lnTo>
                    <a:pt x="28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3"/>
                  </a:lnTo>
                  <a:lnTo>
                    <a:pt x="24" y="2"/>
                  </a:lnTo>
                  <a:lnTo>
                    <a:pt x="23" y="2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9" y="3"/>
                  </a:lnTo>
                  <a:lnTo>
                    <a:pt x="8" y="4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4" y="8"/>
                  </a:lnTo>
                  <a:lnTo>
                    <a:pt x="3" y="9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387"/>
                  </a:lnTo>
                  <a:lnTo>
                    <a:pt x="1" y="389"/>
                  </a:lnTo>
                  <a:lnTo>
                    <a:pt x="3" y="390"/>
                  </a:lnTo>
                  <a:lnTo>
                    <a:pt x="4" y="391"/>
                  </a:lnTo>
                  <a:lnTo>
                    <a:pt x="5" y="392"/>
                  </a:lnTo>
                  <a:lnTo>
                    <a:pt x="5" y="394"/>
                  </a:lnTo>
                  <a:lnTo>
                    <a:pt x="6" y="394"/>
                  </a:lnTo>
                  <a:lnTo>
                    <a:pt x="8" y="395"/>
                  </a:lnTo>
                  <a:lnTo>
                    <a:pt x="9" y="395"/>
                  </a:lnTo>
                  <a:lnTo>
                    <a:pt x="10" y="396"/>
                  </a:lnTo>
                  <a:lnTo>
                    <a:pt x="11" y="396"/>
                  </a:lnTo>
                  <a:lnTo>
                    <a:pt x="13" y="397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6" y="397"/>
                  </a:lnTo>
                  <a:lnTo>
                    <a:pt x="18" y="3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0" name="Freeform 172"/>
            <p:cNvSpPr>
              <a:spLocks/>
            </p:cNvSpPr>
            <p:nvPr/>
          </p:nvSpPr>
          <p:spPr bwMode="auto">
            <a:xfrm>
              <a:off x="3658" y="1409"/>
              <a:ext cx="15" cy="100"/>
            </a:xfrm>
            <a:custGeom>
              <a:avLst/>
              <a:gdLst/>
              <a:ahLst/>
              <a:cxnLst>
                <a:cxn ang="0">
                  <a:pos x="49" y="399"/>
                </a:cxn>
                <a:cxn ang="0">
                  <a:pos x="51" y="399"/>
                </a:cxn>
                <a:cxn ang="0">
                  <a:pos x="54" y="397"/>
                </a:cxn>
                <a:cxn ang="0">
                  <a:pos x="55" y="396"/>
                </a:cxn>
                <a:cxn ang="0">
                  <a:pos x="56" y="395"/>
                </a:cxn>
                <a:cxn ang="0">
                  <a:pos x="57" y="392"/>
                </a:cxn>
                <a:cxn ang="0">
                  <a:pos x="59" y="391"/>
                </a:cxn>
                <a:cxn ang="0">
                  <a:pos x="59" y="388"/>
                </a:cxn>
                <a:cxn ang="0">
                  <a:pos x="30" y="11"/>
                </a:cxn>
                <a:cxn ang="0">
                  <a:pos x="28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6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4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30" y="387"/>
                </a:cxn>
                <a:cxn ang="0">
                  <a:pos x="31" y="390"/>
                </a:cxn>
                <a:cxn ang="0">
                  <a:pos x="33" y="392"/>
                </a:cxn>
                <a:cxn ang="0">
                  <a:pos x="36" y="393"/>
                </a:cxn>
                <a:cxn ang="0">
                  <a:pos x="39" y="396"/>
                </a:cxn>
                <a:cxn ang="0">
                  <a:pos x="40" y="397"/>
                </a:cxn>
                <a:cxn ang="0">
                  <a:pos x="42" y="399"/>
                </a:cxn>
                <a:cxn ang="0">
                  <a:pos x="45" y="399"/>
                </a:cxn>
                <a:cxn ang="0">
                  <a:pos x="49" y="400"/>
                </a:cxn>
              </a:cxnLst>
              <a:rect l="0" t="0" r="r" b="b"/>
              <a:pathLst>
                <a:path w="60" h="400">
                  <a:moveTo>
                    <a:pt x="49" y="400"/>
                  </a:moveTo>
                  <a:lnTo>
                    <a:pt x="49" y="399"/>
                  </a:lnTo>
                  <a:lnTo>
                    <a:pt x="50" y="399"/>
                  </a:lnTo>
                  <a:lnTo>
                    <a:pt x="51" y="399"/>
                  </a:lnTo>
                  <a:lnTo>
                    <a:pt x="52" y="399"/>
                  </a:lnTo>
                  <a:lnTo>
                    <a:pt x="54" y="397"/>
                  </a:lnTo>
                  <a:lnTo>
                    <a:pt x="55" y="397"/>
                  </a:lnTo>
                  <a:lnTo>
                    <a:pt x="55" y="396"/>
                  </a:lnTo>
                  <a:lnTo>
                    <a:pt x="56" y="396"/>
                  </a:lnTo>
                  <a:lnTo>
                    <a:pt x="56" y="395"/>
                  </a:lnTo>
                  <a:lnTo>
                    <a:pt x="57" y="393"/>
                  </a:lnTo>
                  <a:lnTo>
                    <a:pt x="57" y="392"/>
                  </a:lnTo>
                  <a:lnTo>
                    <a:pt x="59" y="392"/>
                  </a:lnTo>
                  <a:lnTo>
                    <a:pt x="59" y="391"/>
                  </a:lnTo>
                  <a:lnTo>
                    <a:pt x="59" y="390"/>
                  </a:lnTo>
                  <a:lnTo>
                    <a:pt x="59" y="388"/>
                  </a:lnTo>
                  <a:lnTo>
                    <a:pt x="60" y="387"/>
                  </a:lnTo>
                  <a:lnTo>
                    <a:pt x="30" y="11"/>
                  </a:lnTo>
                  <a:lnTo>
                    <a:pt x="28" y="10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7" y="5"/>
                  </a:lnTo>
                  <a:lnTo>
                    <a:pt x="27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8" y="3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5"/>
                  </a:lnTo>
                  <a:lnTo>
                    <a:pt x="3" y="6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30" y="387"/>
                  </a:lnTo>
                  <a:lnTo>
                    <a:pt x="30" y="388"/>
                  </a:lnTo>
                  <a:lnTo>
                    <a:pt x="31" y="390"/>
                  </a:lnTo>
                  <a:lnTo>
                    <a:pt x="32" y="391"/>
                  </a:lnTo>
                  <a:lnTo>
                    <a:pt x="33" y="392"/>
                  </a:lnTo>
                  <a:lnTo>
                    <a:pt x="35" y="392"/>
                  </a:lnTo>
                  <a:lnTo>
                    <a:pt x="36" y="393"/>
                  </a:lnTo>
                  <a:lnTo>
                    <a:pt x="37" y="395"/>
                  </a:lnTo>
                  <a:lnTo>
                    <a:pt x="39" y="396"/>
                  </a:lnTo>
                  <a:lnTo>
                    <a:pt x="40" y="396"/>
                  </a:lnTo>
                  <a:lnTo>
                    <a:pt x="40" y="397"/>
                  </a:lnTo>
                  <a:lnTo>
                    <a:pt x="41" y="397"/>
                  </a:lnTo>
                  <a:lnTo>
                    <a:pt x="42" y="399"/>
                  </a:lnTo>
                  <a:lnTo>
                    <a:pt x="44" y="399"/>
                  </a:lnTo>
                  <a:lnTo>
                    <a:pt x="45" y="399"/>
                  </a:lnTo>
                  <a:lnTo>
                    <a:pt x="46" y="399"/>
                  </a:lnTo>
                  <a:lnTo>
                    <a:pt x="49" y="4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1" name="Freeform 173"/>
            <p:cNvSpPr>
              <a:spLocks/>
            </p:cNvSpPr>
            <p:nvPr/>
          </p:nvSpPr>
          <p:spPr bwMode="auto">
            <a:xfrm>
              <a:off x="3683" y="1409"/>
              <a:ext cx="16" cy="101"/>
            </a:xfrm>
            <a:custGeom>
              <a:avLst/>
              <a:gdLst/>
              <a:ahLst/>
              <a:cxnLst>
                <a:cxn ang="0">
                  <a:pos x="55" y="400"/>
                </a:cxn>
                <a:cxn ang="0">
                  <a:pos x="58" y="400"/>
                </a:cxn>
                <a:cxn ang="0">
                  <a:pos x="59" y="399"/>
                </a:cxn>
                <a:cxn ang="0">
                  <a:pos x="61" y="397"/>
                </a:cxn>
                <a:cxn ang="0">
                  <a:pos x="63" y="396"/>
                </a:cxn>
                <a:cxn ang="0">
                  <a:pos x="64" y="393"/>
                </a:cxn>
                <a:cxn ang="0">
                  <a:pos x="65" y="392"/>
                </a:cxn>
                <a:cxn ang="0">
                  <a:pos x="65" y="390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29" y="6"/>
                </a:cxn>
                <a:cxn ang="0">
                  <a:pos x="28" y="4"/>
                </a:cxn>
                <a:cxn ang="0">
                  <a:pos x="26" y="3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7" y="3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36" y="390"/>
                </a:cxn>
                <a:cxn ang="0">
                  <a:pos x="39" y="392"/>
                </a:cxn>
                <a:cxn ang="0">
                  <a:pos x="41" y="393"/>
                </a:cxn>
                <a:cxn ang="0">
                  <a:pos x="44" y="396"/>
                </a:cxn>
                <a:cxn ang="0">
                  <a:pos x="46" y="399"/>
                </a:cxn>
                <a:cxn ang="0">
                  <a:pos x="49" y="400"/>
                </a:cxn>
                <a:cxn ang="0">
                  <a:pos x="51" y="400"/>
                </a:cxn>
                <a:cxn ang="0">
                  <a:pos x="54" y="401"/>
                </a:cxn>
              </a:cxnLst>
              <a:rect l="0" t="0" r="r" b="b"/>
              <a:pathLst>
                <a:path w="66" h="401">
                  <a:moveTo>
                    <a:pt x="54" y="401"/>
                  </a:moveTo>
                  <a:lnTo>
                    <a:pt x="55" y="400"/>
                  </a:lnTo>
                  <a:lnTo>
                    <a:pt x="56" y="400"/>
                  </a:lnTo>
                  <a:lnTo>
                    <a:pt x="58" y="400"/>
                  </a:lnTo>
                  <a:lnTo>
                    <a:pt x="59" y="400"/>
                  </a:lnTo>
                  <a:lnTo>
                    <a:pt x="59" y="399"/>
                  </a:lnTo>
                  <a:lnTo>
                    <a:pt x="60" y="399"/>
                  </a:lnTo>
                  <a:lnTo>
                    <a:pt x="61" y="397"/>
                  </a:lnTo>
                  <a:lnTo>
                    <a:pt x="63" y="397"/>
                  </a:lnTo>
                  <a:lnTo>
                    <a:pt x="63" y="396"/>
                  </a:lnTo>
                  <a:lnTo>
                    <a:pt x="64" y="395"/>
                  </a:lnTo>
                  <a:lnTo>
                    <a:pt x="64" y="393"/>
                  </a:lnTo>
                  <a:lnTo>
                    <a:pt x="65" y="393"/>
                  </a:lnTo>
                  <a:lnTo>
                    <a:pt x="65" y="392"/>
                  </a:lnTo>
                  <a:lnTo>
                    <a:pt x="65" y="391"/>
                  </a:lnTo>
                  <a:lnTo>
                    <a:pt x="65" y="390"/>
                  </a:lnTo>
                  <a:lnTo>
                    <a:pt x="66" y="388"/>
                  </a:lnTo>
                  <a:lnTo>
                    <a:pt x="30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4" y="1"/>
                  </a:lnTo>
                  <a:lnTo>
                    <a:pt x="22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3"/>
                  </a:lnTo>
                  <a:lnTo>
                    <a:pt x="7" y="3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36" y="388"/>
                  </a:lnTo>
                  <a:lnTo>
                    <a:pt x="36" y="390"/>
                  </a:lnTo>
                  <a:lnTo>
                    <a:pt x="38" y="391"/>
                  </a:lnTo>
                  <a:lnTo>
                    <a:pt x="39" y="392"/>
                  </a:lnTo>
                  <a:lnTo>
                    <a:pt x="40" y="393"/>
                  </a:lnTo>
                  <a:lnTo>
                    <a:pt x="41" y="393"/>
                  </a:lnTo>
                  <a:lnTo>
                    <a:pt x="43" y="395"/>
                  </a:lnTo>
                  <a:lnTo>
                    <a:pt x="44" y="396"/>
                  </a:lnTo>
                  <a:lnTo>
                    <a:pt x="45" y="397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49" y="400"/>
                  </a:lnTo>
                  <a:lnTo>
                    <a:pt x="50" y="400"/>
                  </a:lnTo>
                  <a:lnTo>
                    <a:pt x="51" y="400"/>
                  </a:lnTo>
                  <a:lnTo>
                    <a:pt x="53" y="400"/>
                  </a:lnTo>
                  <a:lnTo>
                    <a:pt x="54" y="4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2" name="Freeform 174"/>
            <p:cNvSpPr>
              <a:spLocks/>
            </p:cNvSpPr>
            <p:nvPr/>
          </p:nvSpPr>
          <p:spPr bwMode="auto">
            <a:xfrm>
              <a:off x="3666" y="1409"/>
              <a:ext cx="24" cy="100"/>
            </a:xfrm>
            <a:custGeom>
              <a:avLst/>
              <a:gdLst/>
              <a:ahLst/>
              <a:cxnLst>
                <a:cxn ang="0">
                  <a:pos x="19" y="399"/>
                </a:cxn>
                <a:cxn ang="0">
                  <a:pos x="22" y="399"/>
                </a:cxn>
                <a:cxn ang="0">
                  <a:pos x="24" y="397"/>
                </a:cxn>
                <a:cxn ang="0">
                  <a:pos x="27" y="396"/>
                </a:cxn>
                <a:cxn ang="0">
                  <a:pos x="29" y="393"/>
                </a:cxn>
                <a:cxn ang="0">
                  <a:pos x="30" y="392"/>
                </a:cxn>
                <a:cxn ang="0">
                  <a:pos x="30" y="390"/>
                </a:cxn>
                <a:cxn ang="0">
                  <a:pos x="32" y="387"/>
                </a:cxn>
                <a:cxn ang="0">
                  <a:pos x="96" y="10"/>
                </a:cxn>
                <a:cxn ang="0">
                  <a:pos x="96" y="8"/>
                </a:cxn>
                <a:cxn ang="0">
                  <a:pos x="95" y="5"/>
                </a:cxn>
                <a:cxn ang="0">
                  <a:pos x="93" y="4"/>
                </a:cxn>
                <a:cxn ang="0">
                  <a:pos x="92" y="3"/>
                </a:cxn>
                <a:cxn ang="0">
                  <a:pos x="89" y="1"/>
                </a:cxn>
                <a:cxn ang="0">
                  <a:pos x="88" y="0"/>
                </a:cxn>
                <a:cxn ang="0">
                  <a:pos x="86" y="0"/>
                </a:cxn>
                <a:cxn ang="0">
                  <a:pos x="83" y="0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6" y="3"/>
                </a:cxn>
                <a:cxn ang="0">
                  <a:pos x="73" y="4"/>
                </a:cxn>
                <a:cxn ang="0">
                  <a:pos x="72" y="5"/>
                </a:cxn>
                <a:cxn ang="0">
                  <a:pos x="69" y="8"/>
                </a:cxn>
                <a:cxn ang="0">
                  <a:pos x="67" y="10"/>
                </a:cxn>
                <a:cxn ang="0">
                  <a:pos x="0" y="387"/>
                </a:cxn>
                <a:cxn ang="0">
                  <a:pos x="1" y="390"/>
                </a:cxn>
                <a:cxn ang="0">
                  <a:pos x="4" y="392"/>
                </a:cxn>
                <a:cxn ang="0">
                  <a:pos x="7" y="393"/>
                </a:cxn>
                <a:cxn ang="0">
                  <a:pos x="9" y="396"/>
                </a:cxn>
                <a:cxn ang="0">
                  <a:pos x="12" y="397"/>
                </a:cxn>
                <a:cxn ang="0">
                  <a:pos x="14" y="399"/>
                </a:cxn>
                <a:cxn ang="0">
                  <a:pos x="17" y="399"/>
                </a:cxn>
                <a:cxn ang="0">
                  <a:pos x="19" y="400"/>
                </a:cxn>
              </a:cxnLst>
              <a:rect l="0" t="0" r="r" b="b"/>
              <a:pathLst>
                <a:path w="97" h="400">
                  <a:moveTo>
                    <a:pt x="19" y="400"/>
                  </a:moveTo>
                  <a:lnTo>
                    <a:pt x="19" y="399"/>
                  </a:lnTo>
                  <a:lnTo>
                    <a:pt x="20" y="399"/>
                  </a:lnTo>
                  <a:lnTo>
                    <a:pt x="22" y="399"/>
                  </a:lnTo>
                  <a:lnTo>
                    <a:pt x="23" y="399"/>
                  </a:lnTo>
                  <a:lnTo>
                    <a:pt x="24" y="397"/>
                  </a:lnTo>
                  <a:lnTo>
                    <a:pt x="25" y="397"/>
                  </a:lnTo>
                  <a:lnTo>
                    <a:pt x="27" y="396"/>
                  </a:lnTo>
                  <a:lnTo>
                    <a:pt x="28" y="395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30" y="392"/>
                  </a:lnTo>
                  <a:lnTo>
                    <a:pt x="30" y="391"/>
                  </a:lnTo>
                  <a:lnTo>
                    <a:pt x="30" y="390"/>
                  </a:lnTo>
                  <a:lnTo>
                    <a:pt x="30" y="388"/>
                  </a:lnTo>
                  <a:lnTo>
                    <a:pt x="32" y="387"/>
                  </a:lnTo>
                  <a:lnTo>
                    <a:pt x="97" y="11"/>
                  </a:lnTo>
                  <a:lnTo>
                    <a:pt x="96" y="10"/>
                  </a:lnTo>
                  <a:lnTo>
                    <a:pt x="96" y="9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3" y="4"/>
                  </a:lnTo>
                  <a:lnTo>
                    <a:pt x="93" y="3"/>
                  </a:lnTo>
                  <a:lnTo>
                    <a:pt x="92" y="3"/>
                  </a:lnTo>
                  <a:lnTo>
                    <a:pt x="91" y="1"/>
                  </a:lnTo>
                  <a:lnTo>
                    <a:pt x="89" y="1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7" y="0"/>
                  </a:lnTo>
                  <a:lnTo>
                    <a:pt x="86" y="0"/>
                  </a:lnTo>
                  <a:lnTo>
                    <a:pt x="84" y="0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0"/>
                  </a:lnTo>
                  <a:lnTo>
                    <a:pt x="78" y="1"/>
                  </a:lnTo>
                  <a:lnTo>
                    <a:pt x="77" y="1"/>
                  </a:lnTo>
                  <a:lnTo>
                    <a:pt x="76" y="3"/>
                  </a:lnTo>
                  <a:lnTo>
                    <a:pt x="74" y="3"/>
                  </a:lnTo>
                  <a:lnTo>
                    <a:pt x="73" y="4"/>
                  </a:lnTo>
                  <a:lnTo>
                    <a:pt x="72" y="4"/>
                  </a:lnTo>
                  <a:lnTo>
                    <a:pt x="72" y="5"/>
                  </a:lnTo>
                  <a:lnTo>
                    <a:pt x="71" y="6"/>
                  </a:lnTo>
                  <a:lnTo>
                    <a:pt x="69" y="8"/>
                  </a:lnTo>
                  <a:lnTo>
                    <a:pt x="68" y="9"/>
                  </a:lnTo>
                  <a:lnTo>
                    <a:pt x="67" y="10"/>
                  </a:lnTo>
                  <a:lnTo>
                    <a:pt x="67" y="11"/>
                  </a:lnTo>
                  <a:lnTo>
                    <a:pt x="0" y="387"/>
                  </a:lnTo>
                  <a:lnTo>
                    <a:pt x="0" y="388"/>
                  </a:lnTo>
                  <a:lnTo>
                    <a:pt x="1" y="390"/>
                  </a:lnTo>
                  <a:lnTo>
                    <a:pt x="3" y="391"/>
                  </a:lnTo>
                  <a:lnTo>
                    <a:pt x="4" y="392"/>
                  </a:lnTo>
                  <a:lnTo>
                    <a:pt x="5" y="392"/>
                  </a:lnTo>
                  <a:lnTo>
                    <a:pt x="7" y="393"/>
                  </a:lnTo>
                  <a:lnTo>
                    <a:pt x="8" y="395"/>
                  </a:lnTo>
                  <a:lnTo>
                    <a:pt x="9" y="396"/>
                  </a:lnTo>
                  <a:lnTo>
                    <a:pt x="10" y="396"/>
                  </a:lnTo>
                  <a:lnTo>
                    <a:pt x="12" y="397"/>
                  </a:lnTo>
                  <a:lnTo>
                    <a:pt x="13" y="397"/>
                  </a:lnTo>
                  <a:lnTo>
                    <a:pt x="14" y="399"/>
                  </a:lnTo>
                  <a:lnTo>
                    <a:pt x="15" y="399"/>
                  </a:lnTo>
                  <a:lnTo>
                    <a:pt x="17" y="399"/>
                  </a:lnTo>
                  <a:lnTo>
                    <a:pt x="18" y="399"/>
                  </a:lnTo>
                  <a:lnTo>
                    <a:pt x="19" y="4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3" name="Freeform 175"/>
            <p:cNvSpPr>
              <a:spLocks/>
            </p:cNvSpPr>
            <p:nvPr/>
          </p:nvSpPr>
          <p:spPr bwMode="auto">
            <a:xfrm>
              <a:off x="3691" y="1408"/>
              <a:ext cx="31" cy="102"/>
            </a:xfrm>
            <a:custGeom>
              <a:avLst/>
              <a:gdLst/>
              <a:ahLst/>
              <a:cxnLst>
                <a:cxn ang="0">
                  <a:pos x="18" y="404"/>
                </a:cxn>
                <a:cxn ang="0">
                  <a:pos x="21" y="404"/>
                </a:cxn>
                <a:cxn ang="0">
                  <a:pos x="23" y="403"/>
                </a:cxn>
                <a:cxn ang="0">
                  <a:pos x="26" y="401"/>
                </a:cxn>
                <a:cxn ang="0">
                  <a:pos x="28" y="399"/>
                </a:cxn>
                <a:cxn ang="0">
                  <a:pos x="30" y="397"/>
                </a:cxn>
                <a:cxn ang="0">
                  <a:pos x="30" y="395"/>
                </a:cxn>
                <a:cxn ang="0">
                  <a:pos x="31" y="392"/>
                </a:cxn>
                <a:cxn ang="0">
                  <a:pos x="124" y="12"/>
                </a:cxn>
                <a:cxn ang="0">
                  <a:pos x="124" y="9"/>
                </a:cxn>
                <a:cxn ang="0">
                  <a:pos x="123" y="7"/>
                </a:cxn>
                <a:cxn ang="0">
                  <a:pos x="121" y="4"/>
                </a:cxn>
                <a:cxn ang="0">
                  <a:pos x="120" y="3"/>
                </a:cxn>
                <a:cxn ang="0">
                  <a:pos x="118" y="2"/>
                </a:cxn>
                <a:cxn ang="0">
                  <a:pos x="115" y="0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5" y="2"/>
                </a:cxn>
                <a:cxn ang="0">
                  <a:pos x="103" y="4"/>
                </a:cxn>
                <a:cxn ang="0">
                  <a:pos x="100" y="5"/>
                </a:cxn>
                <a:cxn ang="0">
                  <a:pos x="99" y="8"/>
                </a:cxn>
                <a:cxn ang="0">
                  <a:pos x="96" y="10"/>
                </a:cxn>
                <a:cxn ang="0">
                  <a:pos x="95" y="13"/>
                </a:cxn>
                <a:cxn ang="0">
                  <a:pos x="0" y="394"/>
                </a:cxn>
                <a:cxn ang="0">
                  <a:pos x="2" y="396"/>
                </a:cxn>
                <a:cxn ang="0">
                  <a:pos x="5" y="397"/>
                </a:cxn>
                <a:cxn ang="0">
                  <a:pos x="7" y="400"/>
                </a:cxn>
                <a:cxn ang="0">
                  <a:pos x="10" y="401"/>
                </a:cxn>
                <a:cxn ang="0">
                  <a:pos x="11" y="403"/>
                </a:cxn>
                <a:cxn ang="0">
                  <a:pos x="13" y="404"/>
                </a:cxn>
                <a:cxn ang="0">
                  <a:pos x="16" y="404"/>
                </a:cxn>
              </a:cxnLst>
              <a:rect l="0" t="0" r="r" b="b"/>
              <a:pathLst>
                <a:path w="125" h="405">
                  <a:moveTo>
                    <a:pt x="18" y="405"/>
                  </a:moveTo>
                  <a:lnTo>
                    <a:pt x="18" y="404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2" y="404"/>
                  </a:lnTo>
                  <a:lnTo>
                    <a:pt x="23" y="403"/>
                  </a:lnTo>
                  <a:lnTo>
                    <a:pt x="25" y="403"/>
                  </a:lnTo>
                  <a:lnTo>
                    <a:pt x="26" y="401"/>
                  </a:lnTo>
                  <a:lnTo>
                    <a:pt x="27" y="400"/>
                  </a:lnTo>
                  <a:lnTo>
                    <a:pt x="28" y="399"/>
                  </a:lnTo>
                  <a:lnTo>
                    <a:pt x="28" y="397"/>
                  </a:lnTo>
                  <a:lnTo>
                    <a:pt x="30" y="397"/>
                  </a:lnTo>
                  <a:lnTo>
                    <a:pt x="30" y="396"/>
                  </a:lnTo>
                  <a:lnTo>
                    <a:pt x="30" y="395"/>
                  </a:lnTo>
                  <a:lnTo>
                    <a:pt x="30" y="394"/>
                  </a:lnTo>
                  <a:lnTo>
                    <a:pt x="31" y="392"/>
                  </a:lnTo>
                  <a:lnTo>
                    <a:pt x="125" y="13"/>
                  </a:lnTo>
                  <a:lnTo>
                    <a:pt x="124" y="12"/>
                  </a:lnTo>
                  <a:lnTo>
                    <a:pt x="124" y="10"/>
                  </a:lnTo>
                  <a:lnTo>
                    <a:pt x="124" y="9"/>
                  </a:lnTo>
                  <a:lnTo>
                    <a:pt x="124" y="8"/>
                  </a:lnTo>
                  <a:lnTo>
                    <a:pt x="123" y="7"/>
                  </a:lnTo>
                  <a:lnTo>
                    <a:pt x="123" y="5"/>
                  </a:lnTo>
                  <a:lnTo>
                    <a:pt x="121" y="4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19" y="2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9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5" y="2"/>
                  </a:lnTo>
                  <a:lnTo>
                    <a:pt x="104" y="3"/>
                  </a:lnTo>
                  <a:lnTo>
                    <a:pt x="103" y="4"/>
                  </a:lnTo>
                  <a:lnTo>
                    <a:pt x="101" y="4"/>
                  </a:lnTo>
                  <a:lnTo>
                    <a:pt x="100" y="5"/>
                  </a:lnTo>
                  <a:lnTo>
                    <a:pt x="100" y="7"/>
                  </a:lnTo>
                  <a:lnTo>
                    <a:pt x="99" y="8"/>
                  </a:lnTo>
                  <a:lnTo>
                    <a:pt x="98" y="9"/>
                  </a:lnTo>
                  <a:lnTo>
                    <a:pt x="96" y="10"/>
                  </a:lnTo>
                  <a:lnTo>
                    <a:pt x="95" y="12"/>
                  </a:lnTo>
                  <a:lnTo>
                    <a:pt x="95" y="13"/>
                  </a:lnTo>
                  <a:lnTo>
                    <a:pt x="0" y="392"/>
                  </a:lnTo>
                  <a:lnTo>
                    <a:pt x="0" y="394"/>
                  </a:lnTo>
                  <a:lnTo>
                    <a:pt x="1" y="395"/>
                  </a:lnTo>
                  <a:lnTo>
                    <a:pt x="2" y="396"/>
                  </a:lnTo>
                  <a:lnTo>
                    <a:pt x="3" y="397"/>
                  </a:lnTo>
                  <a:lnTo>
                    <a:pt x="5" y="397"/>
                  </a:lnTo>
                  <a:lnTo>
                    <a:pt x="6" y="399"/>
                  </a:lnTo>
                  <a:lnTo>
                    <a:pt x="7" y="400"/>
                  </a:lnTo>
                  <a:lnTo>
                    <a:pt x="8" y="401"/>
                  </a:lnTo>
                  <a:lnTo>
                    <a:pt x="10" y="401"/>
                  </a:lnTo>
                  <a:lnTo>
                    <a:pt x="10" y="403"/>
                  </a:lnTo>
                  <a:lnTo>
                    <a:pt x="11" y="403"/>
                  </a:lnTo>
                  <a:lnTo>
                    <a:pt x="12" y="404"/>
                  </a:lnTo>
                  <a:lnTo>
                    <a:pt x="13" y="404"/>
                  </a:lnTo>
                  <a:lnTo>
                    <a:pt x="15" y="404"/>
                  </a:lnTo>
                  <a:lnTo>
                    <a:pt x="16" y="404"/>
                  </a:lnTo>
                  <a:lnTo>
                    <a:pt x="18" y="4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4" name="Freeform 176"/>
            <p:cNvSpPr>
              <a:spLocks/>
            </p:cNvSpPr>
            <p:nvPr/>
          </p:nvSpPr>
          <p:spPr bwMode="auto">
            <a:xfrm>
              <a:off x="3638" y="1409"/>
              <a:ext cx="8" cy="100"/>
            </a:xfrm>
            <a:custGeom>
              <a:avLst/>
              <a:gdLst/>
              <a:ahLst/>
              <a:cxnLst>
                <a:cxn ang="0">
                  <a:pos x="19" y="397"/>
                </a:cxn>
                <a:cxn ang="0">
                  <a:pos x="22" y="397"/>
                </a:cxn>
                <a:cxn ang="0">
                  <a:pos x="23" y="396"/>
                </a:cxn>
                <a:cxn ang="0">
                  <a:pos x="26" y="395"/>
                </a:cxn>
                <a:cxn ang="0">
                  <a:pos x="28" y="392"/>
                </a:cxn>
                <a:cxn ang="0">
                  <a:pos x="29" y="390"/>
                </a:cxn>
                <a:cxn ang="0">
                  <a:pos x="29" y="387"/>
                </a:cxn>
                <a:cxn ang="0">
                  <a:pos x="31" y="386"/>
                </a:cxn>
                <a:cxn ang="0">
                  <a:pos x="29" y="10"/>
                </a:cxn>
                <a:cxn ang="0">
                  <a:pos x="29" y="8"/>
                </a:cxn>
                <a:cxn ang="0">
                  <a:pos x="28" y="5"/>
                </a:cxn>
                <a:cxn ang="0">
                  <a:pos x="27" y="4"/>
                </a:cxn>
                <a:cxn ang="0">
                  <a:pos x="26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3"/>
                </a:cxn>
                <a:cxn ang="0">
                  <a:pos x="7" y="4"/>
                </a:cxn>
                <a:cxn ang="0">
                  <a:pos x="4" y="6"/>
                </a:cxn>
                <a:cxn ang="0">
                  <a:pos x="2" y="9"/>
                </a:cxn>
                <a:cxn ang="0">
                  <a:pos x="0" y="11"/>
                </a:cxn>
                <a:cxn ang="0">
                  <a:pos x="2" y="387"/>
                </a:cxn>
                <a:cxn ang="0">
                  <a:pos x="4" y="390"/>
                </a:cxn>
                <a:cxn ang="0">
                  <a:pos x="7" y="392"/>
                </a:cxn>
                <a:cxn ang="0">
                  <a:pos x="9" y="393"/>
                </a:cxn>
                <a:cxn ang="0">
                  <a:pos x="10" y="396"/>
                </a:cxn>
                <a:cxn ang="0">
                  <a:pos x="13" y="397"/>
                </a:cxn>
                <a:cxn ang="0">
                  <a:pos x="15" y="397"/>
                </a:cxn>
                <a:cxn ang="0">
                  <a:pos x="18" y="399"/>
                </a:cxn>
              </a:cxnLst>
              <a:rect l="0" t="0" r="r" b="b"/>
              <a:pathLst>
                <a:path w="31" h="399">
                  <a:moveTo>
                    <a:pt x="18" y="399"/>
                  </a:moveTo>
                  <a:lnTo>
                    <a:pt x="19" y="397"/>
                  </a:lnTo>
                  <a:lnTo>
                    <a:pt x="20" y="397"/>
                  </a:lnTo>
                  <a:lnTo>
                    <a:pt x="22" y="397"/>
                  </a:lnTo>
                  <a:lnTo>
                    <a:pt x="23" y="397"/>
                  </a:lnTo>
                  <a:lnTo>
                    <a:pt x="23" y="396"/>
                  </a:lnTo>
                  <a:lnTo>
                    <a:pt x="24" y="396"/>
                  </a:lnTo>
                  <a:lnTo>
                    <a:pt x="26" y="395"/>
                  </a:lnTo>
                  <a:lnTo>
                    <a:pt x="27" y="393"/>
                  </a:lnTo>
                  <a:lnTo>
                    <a:pt x="28" y="392"/>
                  </a:lnTo>
                  <a:lnTo>
                    <a:pt x="28" y="391"/>
                  </a:lnTo>
                  <a:lnTo>
                    <a:pt x="29" y="390"/>
                  </a:lnTo>
                  <a:lnTo>
                    <a:pt x="29" y="388"/>
                  </a:lnTo>
                  <a:lnTo>
                    <a:pt x="29" y="387"/>
                  </a:lnTo>
                  <a:lnTo>
                    <a:pt x="29" y="386"/>
                  </a:lnTo>
                  <a:lnTo>
                    <a:pt x="31" y="386"/>
                  </a:lnTo>
                  <a:lnTo>
                    <a:pt x="31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7" y="4"/>
                  </a:lnTo>
                  <a:lnTo>
                    <a:pt x="27" y="3"/>
                  </a:lnTo>
                  <a:lnTo>
                    <a:pt x="26" y="3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9" y="3"/>
                  </a:lnTo>
                  <a:lnTo>
                    <a:pt x="8" y="4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8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386"/>
                  </a:lnTo>
                  <a:lnTo>
                    <a:pt x="2" y="387"/>
                  </a:lnTo>
                  <a:lnTo>
                    <a:pt x="3" y="388"/>
                  </a:lnTo>
                  <a:lnTo>
                    <a:pt x="4" y="390"/>
                  </a:lnTo>
                  <a:lnTo>
                    <a:pt x="5" y="391"/>
                  </a:lnTo>
                  <a:lnTo>
                    <a:pt x="7" y="392"/>
                  </a:lnTo>
                  <a:lnTo>
                    <a:pt x="8" y="393"/>
                  </a:lnTo>
                  <a:lnTo>
                    <a:pt x="9" y="393"/>
                  </a:lnTo>
                  <a:lnTo>
                    <a:pt x="9" y="395"/>
                  </a:lnTo>
                  <a:lnTo>
                    <a:pt x="10" y="396"/>
                  </a:lnTo>
                  <a:lnTo>
                    <a:pt x="12" y="396"/>
                  </a:lnTo>
                  <a:lnTo>
                    <a:pt x="13" y="397"/>
                  </a:lnTo>
                  <a:lnTo>
                    <a:pt x="14" y="397"/>
                  </a:lnTo>
                  <a:lnTo>
                    <a:pt x="15" y="397"/>
                  </a:lnTo>
                  <a:lnTo>
                    <a:pt x="17" y="397"/>
                  </a:lnTo>
                  <a:lnTo>
                    <a:pt x="18" y="3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5" name="Freeform 177"/>
            <p:cNvSpPr>
              <a:spLocks/>
            </p:cNvSpPr>
            <p:nvPr/>
          </p:nvSpPr>
          <p:spPr bwMode="auto">
            <a:xfrm>
              <a:off x="3637" y="1409"/>
              <a:ext cx="28" cy="100"/>
            </a:xfrm>
            <a:custGeom>
              <a:avLst/>
              <a:gdLst/>
              <a:ahLst/>
              <a:cxnLst>
                <a:cxn ang="0">
                  <a:pos x="18" y="397"/>
                </a:cxn>
                <a:cxn ang="0">
                  <a:pos x="21" y="397"/>
                </a:cxn>
                <a:cxn ang="0">
                  <a:pos x="23" y="396"/>
                </a:cxn>
                <a:cxn ang="0">
                  <a:pos x="26" y="395"/>
                </a:cxn>
                <a:cxn ang="0">
                  <a:pos x="27" y="393"/>
                </a:cxn>
                <a:cxn ang="0">
                  <a:pos x="29" y="391"/>
                </a:cxn>
                <a:cxn ang="0">
                  <a:pos x="30" y="388"/>
                </a:cxn>
                <a:cxn ang="0">
                  <a:pos x="30" y="386"/>
                </a:cxn>
                <a:cxn ang="0">
                  <a:pos x="113" y="11"/>
                </a:cxn>
                <a:cxn ang="0">
                  <a:pos x="111" y="9"/>
                </a:cxn>
                <a:cxn ang="0">
                  <a:pos x="111" y="6"/>
                </a:cxn>
                <a:cxn ang="0">
                  <a:pos x="110" y="4"/>
                </a:cxn>
                <a:cxn ang="0">
                  <a:pos x="109" y="3"/>
                </a:cxn>
                <a:cxn ang="0">
                  <a:pos x="106" y="1"/>
                </a:cxn>
                <a:cxn ang="0">
                  <a:pos x="105" y="0"/>
                </a:cxn>
                <a:cxn ang="0">
                  <a:pos x="103" y="0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5" y="0"/>
                </a:cxn>
                <a:cxn ang="0">
                  <a:pos x="93" y="1"/>
                </a:cxn>
                <a:cxn ang="0">
                  <a:pos x="90" y="4"/>
                </a:cxn>
                <a:cxn ang="0">
                  <a:pos x="88" y="5"/>
                </a:cxn>
                <a:cxn ang="0">
                  <a:pos x="85" y="8"/>
                </a:cxn>
                <a:cxn ang="0">
                  <a:pos x="83" y="10"/>
                </a:cxn>
                <a:cxn ang="0">
                  <a:pos x="0" y="386"/>
                </a:cxn>
                <a:cxn ang="0">
                  <a:pos x="2" y="388"/>
                </a:cxn>
                <a:cxn ang="0">
                  <a:pos x="5" y="391"/>
                </a:cxn>
                <a:cxn ang="0">
                  <a:pos x="7" y="393"/>
                </a:cxn>
                <a:cxn ang="0">
                  <a:pos x="10" y="395"/>
                </a:cxn>
                <a:cxn ang="0">
                  <a:pos x="12" y="396"/>
                </a:cxn>
                <a:cxn ang="0">
                  <a:pos x="15" y="397"/>
                </a:cxn>
                <a:cxn ang="0">
                  <a:pos x="17" y="397"/>
                </a:cxn>
              </a:cxnLst>
              <a:rect l="0" t="0" r="r" b="b"/>
              <a:pathLst>
                <a:path w="113" h="399">
                  <a:moveTo>
                    <a:pt x="18" y="399"/>
                  </a:moveTo>
                  <a:lnTo>
                    <a:pt x="18" y="397"/>
                  </a:lnTo>
                  <a:lnTo>
                    <a:pt x="20" y="397"/>
                  </a:lnTo>
                  <a:lnTo>
                    <a:pt x="21" y="397"/>
                  </a:lnTo>
                  <a:lnTo>
                    <a:pt x="22" y="397"/>
                  </a:lnTo>
                  <a:lnTo>
                    <a:pt x="23" y="396"/>
                  </a:lnTo>
                  <a:lnTo>
                    <a:pt x="25" y="396"/>
                  </a:lnTo>
                  <a:lnTo>
                    <a:pt x="26" y="395"/>
                  </a:lnTo>
                  <a:lnTo>
                    <a:pt x="26" y="393"/>
                  </a:lnTo>
                  <a:lnTo>
                    <a:pt x="27" y="393"/>
                  </a:lnTo>
                  <a:lnTo>
                    <a:pt x="29" y="392"/>
                  </a:lnTo>
                  <a:lnTo>
                    <a:pt x="29" y="391"/>
                  </a:lnTo>
                  <a:lnTo>
                    <a:pt x="30" y="390"/>
                  </a:lnTo>
                  <a:lnTo>
                    <a:pt x="30" y="388"/>
                  </a:lnTo>
                  <a:lnTo>
                    <a:pt x="30" y="387"/>
                  </a:lnTo>
                  <a:lnTo>
                    <a:pt x="30" y="386"/>
                  </a:lnTo>
                  <a:lnTo>
                    <a:pt x="31" y="386"/>
                  </a:lnTo>
                  <a:lnTo>
                    <a:pt x="113" y="11"/>
                  </a:lnTo>
                  <a:lnTo>
                    <a:pt x="111" y="10"/>
                  </a:lnTo>
                  <a:lnTo>
                    <a:pt x="111" y="9"/>
                  </a:lnTo>
                  <a:lnTo>
                    <a:pt x="111" y="8"/>
                  </a:lnTo>
                  <a:lnTo>
                    <a:pt x="111" y="6"/>
                  </a:lnTo>
                  <a:lnTo>
                    <a:pt x="110" y="5"/>
                  </a:lnTo>
                  <a:lnTo>
                    <a:pt x="110" y="4"/>
                  </a:lnTo>
                  <a:lnTo>
                    <a:pt x="109" y="4"/>
                  </a:lnTo>
                  <a:lnTo>
                    <a:pt x="109" y="3"/>
                  </a:lnTo>
                  <a:lnTo>
                    <a:pt x="108" y="3"/>
                  </a:lnTo>
                  <a:lnTo>
                    <a:pt x="106" y="1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4" y="0"/>
                  </a:lnTo>
                  <a:lnTo>
                    <a:pt x="103" y="0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99" y="0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95" y="0"/>
                  </a:lnTo>
                  <a:lnTo>
                    <a:pt x="94" y="1"/>
                  </a:lnTo>
                  <a:lnTo>
                    <a:pt x="93" y="1"/>
                  </a:lnTo>
                  <a:lnTo>
                    <a:pt x="91" y="3"/>
                  </a:lnTo>
                  <a:lnTo>
                    <a:pt x="90" y="4"/>
                  </a:lnTo>
                  <a:lnTo>
                    <a:pt x="89" y="4"/>
                  </a:lnTo>
                  <a:lnTo>
                    <a:pt x="88" y="5"/>
                  </a:lnTo>
                  <a:lnTo>
                    <a:pt x="86" y="6"/>
                  </a:lnTo>
                  <a:lnTo>
                    <a:pt x="85" y="8"/>
                  </a:lnTo>
                  <a:lnTo>
                    <a:pt x="84" y="9"/>
                  </a:lnTo>
                  <a:lnTo>
                    <a:pt x="83" y="10"/>
                  </a:lnTo>
                  <a:lnTo>
                    <a:pt x="83" y="11"/>
                  </a:lnTo>
                  <a:lnTo>
                    <a:pt x="0" y="386"/>
                  </a:lnTo>
                  <a:lnTo>
                    <a:pt x="1" y="387"/>
                  </a:lnTo>
                  <a:lnTo>
                    <a:pt x="2" y="388"/>
                  </a:lnTo>
                  <a:lnTo>
                    <a:pt x="3" y="390"/>
                  </a:lnTo>
                  <a:lnTo>
                    <a:pt x="5" y="391"/>
                  </a:lnTo>
                  <a:lnTo>
                    <a:pt x="6" y="392"/>
                  </a:lnTo>
                  <a:lnTo>
                    <a:pt x="7" y="393"/>
                  </a:lnTo>
                  <a:lnTo>
                    <a:pt x="8" y="393"/>
                  </a:lnTo>
                  <a:lnTo>
                    <a:pt x="10" y="395"/>
                  </a:lnTo>
                  <a:lnTo>
                    <a:pt x="11" y="396"/>
                  </a:lnTo>
                  <a:lnTo>
                    <a:pt x="12" y="396"/>
                  </a:lnTo>
                  <a:lnTo>
                    <a:pt x="13" y="397"/>
                  </a:lnTo>
                  <a:lnTo>
                    <a:pt x="15" y="397"/>
                  </a:lnTo>
                  <a:lnTo>
                    <a:pt x="16" y="397"/>
                  </a:lnTo>
                  <a:lnTo>
                    <a:pt x="17" y="397"/>
                  </a:lnTo>
                  <a:lnTo>
                    <a:pt x="18" y="3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6" name="Freeform 178"/>
            <p:cNvSpPr>
              <a:spLocks/>
            </p:cNvSpPr>
            <p:nvPr/>
          </p:nvSpPr>
          <p:spPr bwMode="auto">
            <a:xfrm>
              <a:off x="3715" y="1445"/>
              <a:ext cx="7" cy="63"/>
            </a:xfrm>
            <a:custGeom>
              <a:avLst/>
              <a:gdLst/>
              <a:ahLst/>
              <a:cxnLst>
                <a:cxn ang="0">
                  <a:pos x="18" y="252"/>
                </a:cxn>
                <a:cxn ang="0">
                  <a:pos x="18" y="250"/>
                </a:cxn>
                <a:cxn ang="0">
                  <a:pos x="19" y="250"/>
                </a:cxn>
                <a:cxn ang="0">
                  <a:pos x="20" y="250"/>
                </a:cxn>
                <a:cxn ang="0">
                  <a:pos x="21" y="250"/>
                </a:cxn>
                <a:cxn ang="0">
                  <a:pos x="23" y="249"/>
                </a:cxn>
                <a:cxn ang="0">
                  <a:pos x="24" y="249"/>
                </a:cxn>
                <a:cxn ang="0">
                  <a:pos x="25" y="248"/>
                </a:cxn>
                <a:cxn ang="0">
                  <a:pos x="26" y="247"/>
                </a:cxn>
                <a:cxn ang="0">
                  <a:pos x="28" y="247"/>
                </a:cxn>
                <a:cxn ang="0">
                  <a:pos x="28" y="245"/>
                </a:cxn>
                <a:cxn ang="0">
                  <a:pos x="29" y="244"/>
                </a:cxn>
                <a:cxn ang="0">
                  <a:pos x="29" y="243"/>
                </a:cxn>
                <a:cxn ang="0">
                  <a:pos x="29" y="242"/>
                </a:cxn>
                <a:cxn ang="0">
                  <a:pos x="29" y="240"/>
                </a:cxn>
                <a:cxn ang="0">
                  <a:pos x="30" y="240"/>
                </a:cxn>
                <a:cxn ang="0">
                  <a:pos x="30" y="12"/>
                </a:cxn>
                <a:cxn ang="0">
                  <a:pos x="29" y="10"/>
                </a:cxn>
                <a:cxn ang="0">
                  <a:pos x="29" y="9"/>
                </a:cxn>
                <a:cxn ang="0">
                  <a:pos x="29" y="7"/>
                </a:cxn>
                <a:cxn ang="0">
                  <a:pos x="29" y="6"/>
                </a:cxn>
                <a:cxn ang="0">
                  <a:pos x="28" y="6"/>
                </a:cxn>
                <a:cxn ang="0">
                  <a:pos x="28" y="5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3" y="7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240"/>
                </a:cxn>
                <a:cxn ang="0">
                  <a:pos x="1" y="242"/>
                </a:cxn>
                <a:cxn ang="0">
                  <a:pos x="3" y="243"/>
                </a:cxn>
                <a:cxn ang="0">
                  <a:pos x="4" y="244"/>
                </a:cxn>
                <a:cxn ang="0">
                  <a:pos x="5" y="245"/>
                </a:cxn>
                <a:cxn ang="0">
                  <a:pos x="5" y="247"/>
                </a:cxn>
                <a:cxn ang="0">
                  <a:pos x="6" y="247"/>
                </a:cxn>
                <a:cxn ang="0">
                  <a:pos x="8" y="248"/>
                </a:cxn>
                <a:cxn ang="0">
                  <a:pos x="9" y="248"/>
                </a:cxn>
                <a:cxn ang="0">
                  <a:pos x="10" y="249"/>
                </a:cxn>
                <a:cxn ang="0">
                  <a:pos x="11" y="249"/>
                </a:cxn>
                <a:cxn ang="0">
                  <a:pos x="13" y="250"/>
                </a:cxn>
                <a:cxn ang="0">
                  <a:pos x="14" y="250"/>
                </a:cxn>
                <a:cxn ang="0">
                  <a:pos x="15" y="250"/>
                </a:cxn>
                <a:cxn ang="0">
                  <a:pos x="16" y="250"/>
                </a:cxn>
                <a:cxn ang="0">
                  <a:pos x="18" y="252"/>
                </a:cxn>
              </a:cxnLst>
              <a:rect l="0" t="0" r="r" b="b"/>
              <a:pathLst>
                <a:path w="30" h="252">
                  <a:moveTo>
                    <a:pt x="18" y="252"/>
                  </a:moveTo>
                  <a:lnTo>
                    <a:pt x="18" y="250"/>
                  </a:lnTo>
                  <a:lnTo>
                    <a:pt x="19" y="250"/>
                  </a:lnTo>
                  <a:lnTo>
                    <a:pt x="20" y="250"/>
                  </a:lnTo>
                  <a:lnTo>
                    <a:pt x="21" y="250"/>
                  </a:lnTo>
                  <a:lnTo>
                    <a:pt x="23" y="249"/>
                  </a:lnTo>
                  <a:lnTo>
                    <a:pt x="24" y="249"/>
                  </a:lnTo>
                  <a:lnTo>
                    <a:pt x="25" y="248"/>
                  </a:lnTo>
                  <a:lnTo>
                    <a:pt x="26" y="247"/>
                  </a:lnTo>
                  <a:lnTo>
                    <a:pt x="28" y="247"/>
                  </a:lnTo>
                  <a:lnTo>
                    <a:pt x="28" y="245"/>
                  </a:lnTo>
                  <a:lnTo>
                    <a:pt x="29" y="244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30" y="240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29" y="6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6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240"/>
                  </a:lnTo>
                  <a:lnTo>
                    <a:pt x="1" y="242"/>
                  </a:lnTo>
                  <a:lnTo>
                    <a:pt x="3" y="243"/>
                  </a:lnTo>
                  <a:lnTo>
                    <a:pt x="4" y="244"/>
                  </a:lnTo>
                  <a:lnTo>
                    <a:pt x="5" y="245"/>
                  </a:lnTo>
                  <a:lnTo>
                    <a:pt x="5" y="247"/>
                  </a:lnTo>
                  <a:lnTo>
                    <a:pt x="6" y="247"/>
                  </a:lnTo>
                  <a:lnTo>
                    <a:pt x="8" y="248"/>
                  </a:lnTo>
                  <a:lnTo>
                    <a:pt x="9" y="248"/>
                  </a:lnTo>
                  <a:lnTo>
                    <a:pt x="10" y="249"/>
                  </a:lnTo>
                  <a:lnTo>
                    <a:pt x="11" y="249"/>
                  </a:lnTo>
                  <a:lnTo>
                    <a:pt x="13" y="250"/>
                  </a:lnTo>
                  <a:lnTo>
                    <a:pt x="14" y="250"/>
                  </a:lnTo>
                  <a:lnTo>
                    <a:pt x="15" y="250"/>
                  </a:lnTo>
                  <a:lnTo>
                    <a:pt x="16" y="250"/>
                  </a:lnTo>
                  <a:lnTo>
                    <a:pt x="18" y="2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7" name="Freeform 179"/>
            <p:cNvSpPr>
              <a:spLocks/>
            </p:cNvSpPr>
            <p:nvPr/>
          </p:nvSpPr>
          <p:spPr bwMode="auto">
            <a:xfrm>
              <a:off x="3835" y="1521"/>
              <a:ext cx="19" cy="101"/>
            </a:xfrm>
            <a:custGeom>
              <a:avLst/>
              <a:gdLst/>
              <a:ahLst/>
              <a:cxnLst>
                <a:cxn ang="0">
                  <a:pos x="63" y="401"/>
                </a:cxn>
                <a:cxn ang="0">
                  <a:pos x="66" y="401"/>
                </a:cxn>
                <a:cxn ang="0">
                  <a:pos x="68" y="400"/>
                </a:cxn>
                <a:cxn ang="0">
                  <a:pos x="70" y="399"/>
                </a:cxn>
                <a:cxn ang="0">
                  <a:pos x="71" y="398"/>
                </a:cxn>
                <a:cxn ang="0">
                  <a:pos x="72" y="395"/>
                </a:cxn>
                <a:cxn ang="0">
                  <a:pos x="73" y="394"/>
                </a:cxn>
                <a:cxn ang="0">
                  <a:pos x="73" y="391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9" y="7"/>
                </a:cxn>
                <a:cxn ang="0">
                  <a:pos x="28" y="4"/>
                </a:cxn>
                <a:cxn ang="0">
                  <a:pos x="27" y="3"/>
                </a:cxn>
                <a:cxn ang="0">
                  <a:pos x="24" y="2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2"/>
                </a:cxn>
                <a:cxn ang="0">
                  <a:pos x="8" y="4"/>
                </a:cxn>
                <a:cxn ang="0">
                  <a:pos x="6" y="5"/>
                </a:cxn>
                <a:cxn ang="0">
                  <a:pos x="3" y="8"/>
                </a:cxn>
                <a:cxn ang="0">
                  <a:pos x="0" y="10"/>
                </a:cxn>
                <a:cxn ang="0">
                  <a:pos x="44" y="390"/>
                </a:cxn>
                <a:cxn ang="0">
                  <a:pos x="46" y="393"/>
                </a:cxn>
                <a:cxn ang="0">
                  <a:pos x="48" y="395"/>
                </a:cxn>
                <a:cxn ang="0">
                  <a:pos x="51" y="396"/>
                </a:cxn>
                <a:cxn ang="0">
                  <a:pos x="53" y="399"/>
                </a:cxn>
                <a:cxn ang="0">
                  <a:pos x="55" y="400"/>
                </a:cxn>
                <a:cxn ang="0">
                  <a:pos x="57" y="401"/>
                </a:cxn>
                <a:cxn ang="0">
                  <a:pos x="60" y="401"/>
                </a:cxn>
                <a:cxn ang="0">
                  <a:pos x="63" y="403"/>
                </a:cxn>
              </a:cxnLst>
              <a:rect l="0" t="0" r="r" b="b"/>
              <a:pathLst>
                <a:path w="75" h="403">
                  <a:moveTo>
                    <a:pt x="63" y="403"/>
                  </a:moveTo>
                  <a:lnTo>
                    <a:pt x="63" y="401"/>
                  </a:lnTo>
                  <a:lnTo>
                    <a:pt x="65" y="401"/>
                  </a:lnTo>
                  <a:lnTo>
                    <a:pt x="66" y="401"/>
                  </a:lnTo>
                  <a:lnTo>
                    <a:pt x="67" y="401"/>
                  </a:lnTo>
                  <a:lnTo>
                    <a:pt x="68" y="400"/>
                  </a:lnTo>
                  <a:lnTo>
                    <a:pt x="70" y="400"/>
                  </a:lnTo>
                  <a:lnTo>
                    <a:pt x="70" y="399"/>
                  </a:lnTo>
                  <a:lnTo>
                    <a:pt x="71" y="399"/>
                  </a:lnTo>
                  <a:lnTo>
                    <a:pt x="71" y="398"/>
                  </a:lnTo>
                  <a:lnTo>
                    <a:pt x="72" y="396"/>
                  </a:lnTo>
                  <a:lnTo>
                    <a:pt x="72" y="395"/>
                  </a:lnTo>
                  <a:lnTo>
                    <a:pt x="73" y="395"/>
                  </a:lnTo>
                  <a:lnTo>
                    <a:pt x="73" y="394"/>
                  </a:lnTo>
                  <a:lnTo>
                    <a:pt x="73" y="393"/>
                  </a:lnTo>
                  <a:lnTo>
                    <a:pt x="73" y="391"/>
                  </a:lnTo>
                  <a:lnTo>
                    <a:pt x="75" y="390"/>
                  </a:lnTo>
                  <a:lnTo>
                    <a:pt x="31" y="12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7" y="4"/>
                  </a:lnTo>
                  <a:lnTo>
                    <a:pt x="27" y="3"/>
                  </a:lnTo>
                  <a:lnTo>
                    <a:pt x="26" y="3"/>
                  </a:lnTo>
                  <a:lnTo>
                    <a:pt x="24" y="2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11" y="2"/>
                  </a:lnTo>
                  <a:lnTo>
                    <a:pt x="9" y="3"/>
                  </a:lnTo>
                  <a:lnTo>
                    <a:pt x="8" y="4"/>
                  </a:lnTo>
                  <a:lnTo>
                    <a:pt x="7" y="4"/>
                  </a:lnTo>
                  <a:lnTo>
                    <a:pt x="6" y="5"/>
                  </a:lnTo>
                  <a:lnTo>
                    <a:pt x="4" y="7"/>
                  </a:lnTo>
                  <a:lnTo>
                    <a:pt x="3" y="8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44" y="390"/>
                  </a:lnTo>
                  <a:lnTo>
                    <a:pt x="44" y="391"/>
                  </a:lnTo>
                  <a:lnTo>
                    <a:pt x="46" y="393"/>
                  </a:lnTo>
                  <a:lnTo>
                    <a:pt x="47" y="394"/>
                  </a:lnTo>
                  <a:lnTo>
                    <a:pt x="48" y="395"/>
                  </a:lnTo>
                  <a:lnTo>
                    <a:pt x="50" y="395"/>
                  </a:lnTo>
                  <a:lnTo>
                    <a:pt x="51" y="396"/>
                  </a:lnTo>
                  <a:lnTo>
                    <a:pt x="52" y="398"/>
                  </a:lnTo>
                  <a:lnTo>
                    <a:pt x="53" y="399"/>
                  </a:lnTo>
                  <a:lnTo>
                    <a:pt x="55" y="399"/>
                  </a:lnTo>
                  <a:lnTo>
                    <a:pt x="55" y="400"/>
                  </a:lnTo>
                  <a:lnTo>
                    <a:pt x="56" y="400"/>
                  </a:lnTo>
                  <a:lnTo>
                    <a:pt x="57" y="401"/>
                  </a:lnTo>
                  <a:lnTo>
                    <a:pt x="58" y="401"/>
                  </a:lnTo>
                  <a:lnTo>
                    <a:pt x="60" y="401"/>
                  </a:lnTo>
                  <a:lnTo>
                    <a:pt x="61" y="401"/>
                  </a:lnTo>
                  <a:lnTo>
                    <a:pt x="63" y="40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8" name="Freeform 180"/>
            <p:cNvSpPr>
              <a:spLocks/>
            </p:cNvSpPr>
            <p:nvPr/>
          </p:nvSpPr>
          <p:spPr bwMode="auto">
            <a:xfrm>
              <a:off x="3813" y="1520"/>
              <a:ext cx="24" cy="101"/>
            </a:xfrm>
            <a:custGeom>
              <a:avLst/>
              <a:gdLst/>
              <a:ahLst/>
              <a:cxnLst>
                <a:cxn ang="0">
                  <a:pos x="85" y="402"/>
                </a:cxn>
                <a:cxn ang="0">
                  <a:pos x="87" y="402"/>
                </a:cxn>
                <a:cxn ang="0">
                  <a:pos x="88" y="401"/>
                </a:cxn>
                <a:cxn ang="0">
                  <a:pos x="91" y="400"/>
                </a:cxn>
                <a:cxn ang="0">
                  <a:pos x="94" y="397"/>
                </a:cxn>
                <a:cxn ang="0">
                  <a:pos x="95" y="395"/>
                </a:cxn>
                <a:cxn ang="0">
                  <a:pos x="95" y="392"/>
                </a:cxn>
                <a:cxn ang="0">
                  <a:pos x="96" y="391"/>
                </a:cxn>
                <a:cxn ang="0">
                  <a:pos x="29" y="11"/>
                </a:cxn>
                <a:cxn ang="0">
                  <a:pos x="29" y="9"/>
                </a:cxn>
                <a:cxn ang="0">
                  <a:pos x="28" y="6"/>
                </a:cxn>
                <a:cxn ang="0">
                  <a:pos x="27" y="4"/>
                </a:cxn>
                <a:cxn ang="0">
                  <a:pos x="24" y="1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1"/>
                </a:cxn>
                <a:cxn ang="0">
                  <a:pos x="9" y="4"/>
                </a:cxn>
                <a:cxn ang="0">
                  <a:pos x="7" y="5"/>
                </a:cxn>
                <a:cxn ang="0">
                  <a:pos x="4" y="7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67" y="392"/>
                </a:cxn>
                <a:cxn ang="0">
                  <a:pos x="70" y="395"/>
                </a:cxn>
                <a:cxn ang="0">
                  <a:pos x="72" y="397"/>
                </a:cxn>
                <a:cxn ang="0">
                  <a:pos x="75" y="398"/>
                </a:cxn>
                <a:cxn ang="0">
                  <a:pos x="76" y="401"/>
                </a:cxn>
                <a:cxn ang="0">
                  <a:pos x="78" y="402"/>
                </a:cxn>
                <a:cxn ang="0">
                  <a:pos x="81" y="402"/>
                </a:cxn>
                <a:cxn ang="0">
                  <a:pos x="83" y="403"/>
                </a:cxn>
              </a:cxnLst>
              <a:rect l="0" t="0" r="r" b="b"/>
              <a:pathLst>
                <a:path w="96" h="403">
                  <a:moveTo>
                    <a:pt x="83" y="403"/>
                  </a:moveTo>
                  <a:lnTo>
                    <a:pt x="85" y="402"/>
                  </a:lnTo>
                  <a:lnTo>
                    <a:pt x="86" y="402"/>
                  </a:lnTo>
                  <a:lnTo>
                    <a:pt x="87" y="402"/>
                  </a:lnTo>
                  <a:lnTo>
                    <a:pt x="88" y="402"/>
                  </a:lnTo>
                  <a:lnTo>
                    <a:pt x="88" y="401"/>
                  </a:lnTo>
                  <a:lnTo>
                    <a:pt x="90" y="401"/>
                  </a:lnTo>
                  <a:lnTo>
                    <a:pt x="91" y="400"/>
                  </a:lnTo>
                  <a:lnTo>
                    <a:pt x="92" y="398"/>
                  </a:lnTo>
                  <a:lnTo>
                    <a:pt x="94" y="397"/>
                  </a:lnTo>
                  <a:lnTo>
                    <a:pt x="94" y="396"/>
                  </a:lnTo>
                  <a:lnTo>
                    <a:pt x="95" y="395"/>
                  </a:lnTo>
                  <a:lnTo>
                    <a:pt x="95" y="393"/>
                  </a:lnTo>
                  <a:lnTo>
                    <a:pt x="95" y="392"/>
                  </a:lnTo>
                  <a:lnTo>
                    <a:pt x="95" y="391"/>
                  </a:lnTo>
                  <a:lnTo>
                    <a:pt x="96" y="391"/>
                  </a:lnTo>
                  <a:lnTo>
                    <a:pt x="31" y="12"/>
                  </a:lnTo>
                  <a:lnTo>
                    <a:pt x="29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7" y="4"/>
                  </a:lnTo>
                  <a:lnTo>
                    <a:pt x="26" y="2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66" y="391"/>
                  </a:lnTo>
                  <a:lnTo>
                    <a:pt x="67" y="392"/>
                  </a:lnTo>
                  <a:lnTo>
                    <a:pt x="68" y="393"/>
                  </a:lnTo>
                  <a:lnTo>
                    <a:pt x="70" y="395"/>
                  </a:lnTo>
                  <a:lnTo>
                    <a:pt x="71" y="396"/>
                  </a:lnTo>
                  <a:lnTo>
                    <a:pt x="72" y="397"/>
                  </a:lnTo>
                  <a:lnTo>
                    <a:pt x="73" y="398"/>
                  </a:lnTo>
                  <a:lnTo>
                    <a:pt x="75" y="398"/>
                  </a:lnTo>
                  <a:lnTo>
                    <a:pt x="75" y="400"/>
                  </a:lnTo>
                  <a:lnTo>
                    <a:pt x="76" y="401"/>
                  </a:lnTo>
                  <a:lnTo>
                    <a:pt x="77" y="401"/>
                  </a:lnTo>
                  <a:lnTo>
                    <a:pt x="78" y="402"/>
                  </a:lnTo>
                  <a:lnTo>
                    <a:pt x="80" y="402"/>
                  </a:lnTo>
                  <a:lnTo>
                    <a:pt x="81" y="402"/>
                  </a:lnTo>
                  <a:lnTo>
                    <a:pt x="82" y="402"/>
                  </a:lnTo>
                  <a:lnTo>
                    <a:pt x="83" y="40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29" name="Freeform 181"/>
            <p:cNvSpPr>
              <a:spLocks/>
            </p:cNvSpPr>
            <p:nvPr/>
          </p:nvSpPr>
          <p:spPr bwMode="auto">
            <a:xfrm>
              <a:off x="3829" y="1521"/>
              <a:ext cx="14" cy="101"/>
            </a:xfrm>
            <a:custGeom>
              <a:avLst/>
              <a:gdLst/>
              <a:ahLst/>
              <a:cxnLst>
                <a:cxn ang="0">
                  <a:pos x="20" y="401"/>
                </a:cxn>
                <a:cxn ang="0">
                  <a:pos x="23" y="401"/>
                </a:cxn>
                <a:cxn ang="0">
                  <a:pos x="25" y="400"/>
                </a:cxn>
                <a:cxn ang="0">
                  <a:pos x="28" y="399"/>
                </a:cxn>
                <a:cxn ang="0">
                  <a:pos x="29" y="396"/>
                </a:cxn>
                <a:cxn ang="0">
                  <a:pos x="31" y="394"/>
                </a:cxn>
                <a:cxn ang="0">
                  <a:pos x="32" y="391"/>
                </a:cxn>
                <a:cxn ang="0">
                  <a:pos x="32" y="389"/>
                </a:cxn>
                <a:cxn ang="0">
                  <a:pos x="56" y="12"/>
                </a:cxn>
                <a:cxn ang="0">
                  <a:pos x="54" y="9"/>
                </a:cxn>
                <a:cxn ang="0">
                  <a:pos x="54" y="7"/>
                </a:cxn>
                <a:cxn ang="0">
                  <a:pos x="53" y="4"/>
                </a:cxn>
                <a:cxn ang="0">
                  <a:pos x="52" y="3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3" y="4"/>
                </a:cxn>
                <a:cxn ang="0">
                  <a:pos x="31" y="5"/>
                </a:cxn>
                <a:cxn ang="0">
                  <a:pos x="28" y="8"/>
                </a:cxn>
                <a:cxn ang="0">
                  <a:pos x="25" y="10"/>
                </a:cxn>
                <a:cxn ang="0">
                  <a:pos x="0" y="386"/>
                </a:cxn>
                <a:cxn ang="0">
                  <a:pos x="3" y="390"/>
                </a:cxn>
                <a:cxn ang="0">
                  <a:pos x="5" y="393"/>
                </a:cxn>
                <a:cxn ang="0">
                  <a:pos x="8" y="395"/>
                </a:cxn>
                <a:cxn ang="0">
                  <a:pos x="10" y="398"/>
                </a:cxn>
                <a:cxn ang="0">
                  <a:pos x="13" y="399"/>
                </a:cxn>
                <a:cxn ang="0">
                  <a:pos x="15" y="401"/>
                </a:cxn>
                <a:cxn ang="0">
                  <a:pos x="18" y="401"/>
                </a:cxn>
              </a:cxnLst>
              <a:rect l="0" t="0" r="r" b="b"/>
              <a:pathLst>
                <a:path w="56" h="403">
                  <a:moveTo>
                    <a:pt x="20" y="403"/>
                  </a:moveTo>
                  <a:lnTo>
                    <a:pt x="20" y="401"/>
                  </a:lnTo>
                  <a:lnTo>
                    <a:pt x="22" y="401"/>
                  </a:lnTo>
                  <a:lnTo>
                    <a:pt x="23" y="401"/>
                  </a:lnTo>
                  <a:lnTo>
                    <a:pt x="24" y="400"/>
                  </a:lnTo>
                  <a:lnTo>
                    <a:pt x="25" y="400"/>
                  </a:lnTo>
                  <a:lnTo>
                    <a:pt x="27" y="399"/>
                  </a:lnTo>
                  <a:lnTo>
                    <a:pt x="28" y="399"/>
                  </a:lnTo>
                  <a:lnTo>
                    <a:pt x="28" y="398"/>
                  </a:lnTo>
                  <a:lnTo>
                    <a:pt x="29" y="396"/>
                  </a:lnTo>
                  <a:lnTo>
                    <a:pt x="31" y="395"/>
                  </a:lnTo>
                  <a:lnTo>
                    <a:pt x="31" y="394"/>
                  </a:lnTo>
                  <a:lnTo>
                    <a:pt x="32" y="393"/>
                  </a:lnTo>
                  <a:lnTo>
                    <a:pt x="32" y="391"/>
                  </a:lnTo>
                  <a:lnTo>
                    <a:pt x="32" y="390"/>
                  </a:lnTo>
                  <a:lnTo>
                    <a:pt x="32" y="389"/>
                  </a:lnTo>
                  <a:lnTo>
                    <a:pt x="33" y="389"/>
                  </a:lnTo>
                  <a:lnTo>
                    <a:pt x="56" y="12"/>
                  </a:lnTo>
                  <a:lnTo>
                    <a:pt x="54" y="10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2" y="4"/>
                  </a:lnTo>
                  <a:lnTo>
                    <a:pt x="52" y="3"/>
                  </a:lnTo>
                  <a:lnTo>
                    <a:pt x="51" y="3"/>
                  </a:lnTo>
                  <a:lnTo>
                    <a:pt x="49" y="2"/>
                  </a:lnTo>
                  <a:lnTo>
                    <a:pt x="48" y="2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2" y="0"/>
                  </a:lnTo>
                  <a:lnTo>
                    <a:pt x="41" y="0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7" y="2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3" y="4"/>
                  </a:lnTo>
                  <a:lnTo>
                    <a:pt x="32" y="4"/>
                  </a:lnTo>
                  <a:lnTo>
                    <a:pt x="31" y="5"/>
                  </a:lnTo>
                  <a:lnTo>
                    <a:pt x="29" y="7"/>
                  </a:lnTo>
                  <a:lnTo>
                    <a:pt x="28" y="8"/>
                  </a:lnTo>
                  <a:lnTo>
                    <a:pt x="27" y="9"/>
                  </a:lnTo>
                  <a:lnTo>
                    <a:pt x="25" y="10"/>
                  </a:lnTo>
                  <a:lnTo>
                    <a:pt x="25" y="12"/>
                  </a:lnTo>
                  <a:lnTo>
                    <a:pt x="0" y="386"/>
                  </a:lnTo>
                  <a:lnTo>
                    <a:pt x="2" y="388"/>
                  </a:lnTo>
                  <a:lnTo>
                    <a:pt x="3" y="390"/>
                  </a:lnTo>
                  <a:lnTo>
                    <a:pt x="4" y="391"/>
                  </a:lnTo>
                  <a:lnTo>
                    <a:pt x="5" y="393"/>
                  </a:lnTo>
                  <a:lnTo>
                    <a:pt x="7" y="394"/>
                  </a:lnTo>
                  <a:lnTo>
                    <a:pt x="8" y="395"/>
                  </a:lnTo>
                  <a:lnTo>
                    <a:pt x="9" y="396"/>
                  </a:lnTo>
                  <a:lnTo>
                    <a:pt x="10" y="398"/>
                  </a:lnTo>
                  <a:lnTo>
                    <a:pt x="12" y="399"/>
                  </a:lnTo>
                  <a:lnTo>
                    <a:pt x="13" y="399"/>
                  </a:lnTo>
                  <a:lnTo>
                    <a:pt x="14" y="400"/>
                  </a:lnTo>
                  <a:lnTo>
                    <a:pt x="15" y="401"/>
                  </a:lnTo>
                  <a:lnTo>
                    <a:pt x="17" y="401"/>
                  </a:lnTo>
                  <a:lnTo>
                    <a:pt x="18" y="401"/>
                  </a:lnTo>
                  <a:lnTo>
                    <a:pt x="20" y="40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0" name="Rectangle 182"/>
            <p:cNvSpPr>
              <a:spLocks noChangeArrowheads="1"/>
            </p:cNvSpPr>
            <p:nvPr/>
          </p:nvSpPr>
          <p:spPr bwMode="auto">
            <a:xfrm>
              <a:off x="3810" y="1504"/>
              <a:ext cx="3" cy="13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1" name="Rectangle 183"/>
            <p:cNvSpPr>
              <a:spLocks noChangeArrowheads="1"/>
            </p:cNvSpPr>
            <p:nvPr/>
          </p:nvSpPr>
          <p:spPr bwMode="auto">
            <a:xfrm>
              <a:off x="3813" y="1525"/>
              <a:ext cx="10" cy="8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2" name="Rectangle 184"/>
            <p:cNvSpPr>
              <a:spLocks noChangeArrowheads="1"/>
            </p:cNvSpPr>
            <p:nvPr/>
          </p:nvSpPr>
          <p:spPr bwMode="auto">
            <a:xfrm>
              <a:off x="3796" y="1544"/>
              <a:ext cx="9" cy="4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3" name="Freeform 185"/>
            <p:cNvSpPr>
              <a:spLocks/>
            </p:cNvSpPr>
            <p:nvPr/>
          </p:nvSpPr>
          <p:spPr bwMode="auto">
            <a:xfrm>
              <a:off x="3813" y="1520"/>
              <a:ext cx="8" cy="100"/>
            </a:xfrm>
            <a:custGeom>
              <a:avLst/>
              <a:gdLst/>
              <a:ahLst/>
              <a:cxnLst>
                <a:cxn ang="0">
                  <a:pos x="19" y="398"/>
                </a:cxn>
                <a:cxn ang="0">
                  <a:pos x="22" y="398"/>
                </a:cxn>
                <a:cxn ang="0">
                  <a:pos x="23" y="397"/>
                </a:cxn>
                <a:cxn ang="0">
                  <a:pos x="26" y="396"/>
                </a:cxn>
                <a:cxn ang="0">
                  <a:pos x="27" y="395"/>
                </a:cxn>
                <a:cxn ang="0">
                  <a:pos x="28" y="393"/>
                </a:cxn>
                <a:cxn ang="0">
                  <a:pos x="29" y="391"/>
                </a:cxn>
                <a:cxn ang="0">
                  <a:pos x="29" y="388"/>
                </a:cxn>
                <a:cxn ang="0">
                  <a:pos x="31" y="12"/>
                </a:cxn>
                <a:cxn ang="0">
                  <a:pos x="29" y="10"/>
                </a:cxn>
                <a:cxn ang="0">
                  <a:pos x="29" y="7"/>
                </a:cxn>
                <a:cxn ang="0">
                  <a:pos x="28" y="5"/>
                </a:cxn>
                <a:cxn ang="0">
                  <a:pos x="26" y="2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2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0" y="388"/>
                </a:cxn>
                <a:cxn ang="0">
                  <a:pos x="3" y="391"/>
                </a:cxn>
                <a:cxn ang="0">
                  <a:pos x="6" y="393"/>
                </a:cxn>
                <a:cxn ang="0">
                  <a:pos x="8" y="395"/>
                </a:cxn>
                <a:cxn ang="0">
                  <a:pos x="11" y="397"/>
                </a:cxn>
                <a:cxn ang="0">
                  <a:pos x="13" y="398"/>
                </a:cxn>
                <a:cxn ang="0">
                  <a:pos x="16" y="398"/>
                </a:cxn>
                <a:cxn ang="0">
                  <a:pos x="18" y="400"/>
                </a:cxn>
              </a:cxnLst>
              <a:rect l="0" t="0" r="r" b="b"/>
              <a:pathLst>
                <a:path w="31" h="400">
                  <a:moveTo>
                    <a:pt x="18" y="400"/>
                  </a:moveTo>
                  <a:lnTo>
                    <a:pt x="19" y="398"/>
                  </a:lnTo>
                  <a:lnTo>
                    <a:pt x="21" y="398"/>
                  </a:lnTo>
                  <a:lnTo>
                    <a:pt x="22" y="398"/>
                  </a:lnTo>
                  <a:lnTo>
                    <a:pt x="23" y="398"/>
                  </a:lnTo>
                  <a:lnTo>
                    <a:pt x="23" y="397"/>
                  </a:lnTo>
                  <a:lnTo>
                    <a:pt x="24" y="397"/>
                  </a:lnTo>
                  <a:lnTo>
                    <a:pt x="26" y="396"/>
                  </a:lnTo>
                  <a:lnTo>
                    <a:pt x="27" y="396"/>
                  </a:lnTo>
                  <a:lnTo>
                    <a:pt x="27" y="395"/>
                  </a:lnTo>
                  <a:lnTo>
                    <a:pt x="28" y="395"/>
                  </a:lnTo>
                  <a:lnTo>
                    <a:pt x="28" y="393"/>
                  </a:lnTo>
                  <a:lnTo>
                    <a:pt x="29" y="392"/>
                  </a:lnTo>
                  <a:lnTo>
                    <a:pt x="29" y="391"/>
                  </a:lnTo>
                  <a:lnTo>
                    <a:pt x="29" y="390"/>
                  </a:lnTo>
                  <a:lnTo>
                    <a:pt x="29" y="388"/>
                  </a:lnTo>
                  <a:lnTo>
                    <a:pt x="31" y="388"/>
                  </a:lnTo>
                  <a:lnTo>
                    <a:pt x="31" y="12"/>
                  </a:lnTo>
                  <a:lnTo>
                    <a:pt x="29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7" y="4"/>
                  </a:lnTo>
                  <a:lnTo>
                    <a:pt x="26" y="2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388"/>
                  </a:lnTo>
                  <a:lnTo>
                    <a:pt x="2" y="390"/>
                  </a:lnTo>
                  <a:lnTo>
                    <a:pt x="3" y="391"/>
                  </a:lnTo>
                  <a:lnTo>
                    <a:pt x="4" y="392"/>
                  </a:lnTo>
                  <a:lnTo>
                    <a:pt x="6" y="393"/>
                  </a:lnTo>
                  <a:lnTo>
                    <a:pt x="7" y="395"/>
                  </a:lnTo>
                  <a:lnTo>
                    <a:pt x="8" y="395"/>
                  </a:lnTo>
                  <a:lnTo>
                    <a:pt x="9" y="396"/>
                  </a:lnTo>
                  <a:lnTo>
                    <a:pt x="11" y="397"/>
                  </a:lnTo>
                  <a:lnTo>
                    <a:pt x="12" y="397"/>
                  </a:lnTo>
                  <a:lnTo>
                    <a:pt x="13" y="398"/>
                  </a:lnTo>
                  <a:lnTo>
                    <a:pt x="14" y="398"/>
                  </a:lnTo>
                  <a:lnTo>
                    <a:pt x="16" y="398"/>
                  </a:lnTo>
                  <a:lnTo>
                    <a:pt x="17" y="398"/>
                  </a:lnTo>
                  <a:lnTo>
                    <a:pt x="18" y="4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4" name="Freeform 186"/>
            <p:cNvSpPr>
              <a:spLocks/>
            </p:cNvSpPr>
            <p:nvPr/>
          </p:nvSpPr>
          <p:spPr bwMode="auto">
            <a:xfrm>
              <a:off x="3805" y="1382"/>
              <a:ext cx="4" cy="37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309"/>
                </a:cxn>
                <a:cxn ang="0">
                  <a:pos x="0" y="409"/>
                </a:cxn>
                <a:cxn ang="0">
                  <a:pos x="0" y="1009"/>
                </a:cxn>
                <a:cxn ang="0">
                  <a:pos x="17" y="1147"/>
                </a:cxn>
                <a:cxn ang="0">
                  <a:pos x="17" y="1479"/>
                </a:cxn>
              </a:cxnLst>
              <a:rect l="0" t="0" r="r" b="b"/>
              <a:pathLst>
                <a:path w="17" h="1479">
                  <a:moveTo>
                    <a:pt x="17" y="0"/>
                  </a:moveTo>
                  <a:lnTo>
                    <a:pt x="17" y="309"/>
                  </a:lnTo>
                  <a:lnTo>
                    <a:pt x="0" y="409"/>
                  </a:lnTo>
                  <a:lnTo>
                    <a:pt x="0" y="1009"/>
                  </a:lnTo>
                  <a:lnTo>
                    <a:pt x="17" y="1147"/>
                  </a:lnTo>
                  <a:lnTo>
                    <a:pt x="17" y="1479"/>
                  </a:lnTo>
                </a:path>
              </a:pathLst>
            </a:cu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5" name="Rectangle 187"/>
            <p:cNvSpPr>
              <a:spLocks noChangeArrowheads="1"/>
            </p:cNvSpPr>
            <p:nvPr/>
          </p:nvSpPr>
          <p:spPr bwMode="auto">
            <a:xfrm>
              <a:off x="3853" y="1551"/>
              <a:ext cx="27" cy="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6" name="Freeform 188"/>
            <p:cNvSpPr>
              <a:spLocks/>
            </p:cNvSpPr>
            <p:nvPr/>
          </p:nvSpPr>
          <p:spPr bwMode="auto">
            <a:xfrm>
              <a:off x="3845" y="1520"/>
              <a:ext cx="25" cy="102"/>
            </a:xfrm>
            <a:custGeom>
              <a:avLst/>
              <a:gdLst/>
              <a:ahLst/>
              <a:cxnLst>
                <a:cxn ang="0">
                  <a:pos x="19" y="404"/>
                </a:cxn>
                <a:cxn ang="0">
                  <a:pos x="21" y="404"/>
                </a:cxn>
                <a:cxn ang="0">
                  <a:pos x="23" y="403"/>
                </a:cxn>
                <a:cxn ang="0">
                  <a:pos x="25" y="402"/>
                </a:cxn>
                <a:cxn ang="0">
                  <a:pos x="26" y="401"/>
                </a:cxn>
                <a:cxn ang="0">
                  <a:pos x="28" y="398"/>
                </a:cxn>
                <a:cxn ang="0">
                  <a:pos x="29" y="397"/>
                </a:cxn>
                <a:cxn ang="0">
                  <a:pos x="29" y="394"/>
                </a:cxn>
                <a:cxn ang="0">
                  <a:pos x="97" y="12"/>
                </a:cxn>
                <a:cxn ang="0">
                  <a:pos x="95" y="8"/>
                </a:cxn>
                <a:cxn ang="0">
                  <a:pos x="95" y="6"/>
                </a:cxn>
                <a:cxn ang="0">
                  <a:pos x="94" y="5"/>
                </a:cxn>
                <a:cxn ang="0">
                  <a:pos x="93" y="2"/>
                </a:cxn>
                <a:cxn ang="0">
                  <a:pos x="92" y="1"/>
                </a:cxn>
                <a:cxn ang="0">
                  <a:pos x="89" y="0"/>
                </a:cxn>
                <a:cxn ang="0">
                  <a:pos x="87" y="0"/>
                </a:cxn>
                <a:cxn ang="0">
                  <a:pos x="83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2"/>
                </a:cxn>
                <a:cxn ang="0">
                  <a:pos x="74" y="3"/>
                </a:cxn>
                <a:cxn ang="0">
                  <a:pos x="72" y="6"/>
                </a:cxn>
                <a:cxn ang="0">
                  <a:pos x="69" y="7"/>
                </a:cxn>
                <a:cxn ang="0">
                  <a:pos x="67" y="10"/>
                </a:cxn>
                <a:cxn ang="0">
                  <a:pos x="0" y="393"/>
                </a:cxn>
                <a:cxn ang="0">
                  <a:pos x="1" y="396"/>
                </a:cxn>
                <a:cxn ang="0">
                  <a:pos x="4" y="398"/>
                </a:cxn>
                <a:cxn ang="0">
                  <a:pos x="5" y="399"/>
                </a:cxn>
                <a:cxn ang="0">
                  <a:pos x="8" y="402"/>
                </a:cxn>
                <a:cxn ang="0">
                  <a:pos x="10" y="403"/>
                </a:cxn>
                <a:cxn ang="0">
                  <a:pos x="13" y="404"/>
                </a:cxn>
                <a:cxn ang="0">
                  <a:pos x="15" y="404"/>
                </a:cxn>
                <a:cxn ang="0">
                  <a:pos x="18" y="406"/>
                </a:cxn>
              </a:cxnLst>
              <a:rect l="0" t="0" r="r" b="b"/>
              <a:pathLst>
                <a:path w="97" h="406">
                  <a:moveTo>
                    <a:pt x="18" y="406"/>
                  </a:moveTo>
                  <a:lnTo>
                    <a:pt x="19" y="404"/>
                  </a:lnTo>
                  <a:lnTo>
                    <a:pt x="20" y="404"/>
                  </a:lnTo>
                  <a:lnTo>
                    <a:pt x="21" y="404"/>
                  </a:lnTo>
                  <a:lnTo>
                    <a:pt x="23" y="404"/>
                  </a:lnTo>
                  <a:lnTo>
                    <a:pt x="23" y="403"/>
                  </a:lnTo>
                  <a:lnTo>
                    <a:pt x="24" y="403"/>
                  </a:lnTo>
                  <a:lnTo>
                    <a:pt x="25" y="402"/>
                  </a:lnTo>
                  <a:lnTo>
                    <a:pt x="26" y="402"/>
                  </a:lnTo>
                  <a:lnTo>
                    <a:pt x="26" y="401"/>
                  </a:lnTo>
                  <a:lnTo>
                    <a:pt x="28" y="399"/>
                  </a:lnTo>
                  <a:lnTo>
                    <a:pt x="28" y="398"/>
                  </a:lnTo>
                  <a:lnTo>
                    <a:pt x="29" y="398"/>
                  </a:lnTo>
                  <a:lnTo>
                    <a:pt x="29" y="397"/>
                  </a:lnTo>
                  <a:lnTo>
                    <a:pt x="29" y="396"/>
                  </a:lnTo>
                  <a:lnTo>
                    <a:pt x="29" y="394"/>
                  </a:lnTo>
                  <a:lnTo>
                    <a:pt x="30" y="393"/>
                  </a:lnTo>
                  <a:lnTo>
                    <a:pt x="97" y="12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5" y="7"/>
                  </a:lnTo>
                  <a:lnTo>
                    <a:pt x="95" y="6"/>
                  </a:lnTo>
                  <a:lnTo>
                    <a:pt x="94" y="6"/>
                  </a:lnTo>
                  <a:lnTo>
                    <a:pt x="94" y="5"/>
                  </a:lnTo>
                  <a:lnTo>
                    <a:pt x="93" y="3"/>
                  </a:lnTo>
                  <a:lnTo>
                    <a:pt x="93" y="2"/>
                  </a:lnTo>
                  <a:lnTo>
                    <a:pt x="92" y="2"/>
                  </a:lnTo>
                  <a:lnTo>
                    <a:pt x="92" y="1"/>
                  </a:lnTo>
                  <a:lnTo>
                    <a:pt x="90" y="1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8" y="1"/>
                  </a:lnTo>
                  <a:lnTo>
                    <a:pt x="77" y="1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4" y="3"/>
                  </a:lnTo>
                  <a:lnTo>
                    <a:pt x="73" y="5"/>
                  </a:lnTo>
                  <a:lnTo>
                    <a:pt x="72" y="6"/>
                  </a:lnTo>
                  <a:lnTo>
                    <a:pt x="70" y="6"/>
                  </a:lnTo>
                  <a:lnTo>
                    <a:pt x="69" y="7"/>
                  </a:lnTo>
                  <a:lnTo>
                    <a:pt x="68" y="8"/>
                  </a:lnTo>
                  <a:lnTo>
                    <a:pt x="67" y="10"/>
                  </a:lnTo>
                  <a:lnTo>
                    <a:pt x="67" y="12"/>
                  </a:lnTo>
                  <a:lnTo>
                    <a:pt x="0" y="393"/>
                  </a:lnTo>
                  <a:lnTo>
                    <a:pt x="0" y="394"/>
                  </a:lnTo>
                  <a:lnTo>
                    <a:pt x="1" y="396"/>
                  </a:lnTo>
                  <a:lnTo>
                    <a:pt x="2" y="397"/>
                  </a:lnTo>
                  <a:lnTo>
                    <a:pt x="4" y="398"/>
                  </a:lnTo>
                  <a:lnTo>
                    <a:pt x="5" y="398"/>
                  </a:lnTo>
                  <a:lnTo>
                    <a:pt x="5" y="399"/>
                  </a:lnTo>
                  <a:lnTo>
                    <a:pt x="6" y="401"/>
                  </a:lnTo>
                  <a:lnTo>
                    <a:pt x="8" y="402"/>
                  </a:lnTo>
                  <a:lnTo>
                    <a:pt x="9" y="402"/>
                  </a:lnTo>
                  <a:lnTo>
                    <a:pt x="10" y="403"/>
                  </a:lnTo>
                  <a:lnTo>
                    <a:pt x="11" y="403"/>
                  </a:lnTo>
                  <a:lnTo>
                    <a:pt x="13" y="404"/>
                  </a:lnTo>
                  <a:lnTo>
                    <a:pt x="14" y="404"/>
                  </a:lnTo>
                  <a:lnTo>
                    <a:pt x="15" y="404"/>
                  </a:lnTo>
                  <a:lnTo>
                    <a:pt x="16" y="404"/>
                  </a:lnTo>
                  <a:lnTo>
                    <a:pt x="18" y="40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7" name="Freeform 189"/>
            <p:cNvSpPr>
              <a:spLocks/>
            </p:cNvSpPr>
            <p:nvPr/>
          </p:nvSpPr>
          <p:spPr bwMode="auto">
            <a:xfrm>
              <a:off x="3862" y="1557"/>
              <a:ext cx="8" cy="63"/>
            </a:xfrm>
            <a:custGeom>
              <a:avLst/>
              <a:gdLst/>
              <a:ahLst/>
              <a:cxnLst>
                <a:cxn ang="0">
                  <a:pos x="18" y="251"/>
                </a:cxn>
                <a:cxn ang="0">
                  <a:pos x="21" y="251"/>
                </a:cxn>
                <a:cxn ang="0">
                  <a:pos x="23" y="250"/>
                </a:cxn>
                <a:cxn ang="0">
                  <a:pos x="25" y="249"/>
                </a:cxn>
                <a:cxn ang="0">
                  <a:pos x="26" y="247"/>
                </a:cxn>
                <a:cxn ang="0">
                  <a:pos x="27" y="245"/>
                </a:cxn>
                <a:cxn ang="0">
                  <a:pos x="28" y="244"/>
                </a:cxn>
                <a:cxn ang="0">
                  <a:pos x="28" y="241"/>
                </a:cxn>
                <a:cxn ang="0">
                  <a:pos x="30" y="12"/>
                </a:cxn>
                <a:cxn ang="0">
                  <a:pos x="28" y="9"/>
                </a:cxn>
                <a:cxn ang="0">
                  <a:pos x="28" y="7"/>
                </a:cxn>
                <a:cxn ang="0">
                  <a:pos x="27" y="4"/>
                </a:cxn>
                <a:cxn ang="0">
                  <a:pos x="26" y="3"/>
                </a:cxn>
                <a:cxn ang="0">
                  <a:pos x="25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7" y="4"/>
                </a:cxn>
                <a:cxn ang="0">
                  <a:pos x="5" y="5"/>
                </a:cxn>
                <a:cxn ang="0">
                  <a:pos x="2" y="8"/>
                </a:cxn>
                <a:cxn ang="0">
                  <a:pos x="0" y="11"/>
                </a:cxn>
                <a:cxn ang="0">
                  <a:pos x="0" y="240"/>
                </a:cxn>
                <a:cxn ang="0">
                  <a:pos x="1" y="242"/>
                </a:cxn>
                <a:cxn ang="0">
                  <a:pos x="3" y="245"/>
                </a:cxn>
                <a:cxn ang="0">
                  <a:pos x="6" y="246"/>
                </a:cxn>
                <a:cxn ang="0">
                  <a:pos x="8" y="249"/>
                </a:cxn>
                <a:cxn ang="0">
                  <a:pos x="10" y="250"/>
                </a:cxn>
                <a:cxn ang="0">
                  <a:pos x="12" y="251"/>
                </a:cxn>
                <a:cxn ang="0">
                  <a:pos x="15" y="251"/>
                </a:cxn>
                <a:cxn ang="0">
                  <a:pos x="18" y="252"/>
                </a:cxn>
              </a:cxnLst>
              <a:rect l="0" t="0" r="r" b="b"/>
              <a:pathLst>
                <a:path w="30" h="252">
                  <a:moveTo>
                    <a:pt x="18" y="252"/>
                  </a:moveTo>
                  <a:lnTo>
                    <a:pt x="18" y="251"/>
                  </a:lnTo>
                  <a:lnTo>
                    <a:pt x="20" y="251"/>
                  </a:lnTo>
                  <a:lnTo>
                    <a:pt x="21" y="251"/>
                  </a:lnTo>
                  <a:lnTo>
                    <a:pt x="22" y="251"/>
                  </a:lnTo>
                  <a:lnTo>
                    <a:pt x="23" y="250"/>
                  </a:lnTo>
                  <a:lnTo>
                    <a:pt x="25" y="250"/>
                  </a:lnTo>
                  <a:lnTo>
                    <a:pt x="25" y="249"/>
                  </a:lnTo>
                  <a:lnTo>
                    <a:pt x="26" y="249"/>
                  </a:lnTo>
                  <a:lnTo>
                    <a:pt x="26" y="247"/>
                  </a:lnTo>
                  <a:lnTo>
                    <a:pt x="27" y="246"/>
                  </a:lnTo>
                  <a:lnTo>
                    <a:pt x="27" y="245"/>
                  </a:lnTo>
                  <a:lnTo>
                    <a:pt x="28" y="245"/>
                  </a:lnTo>
                  <a:lnTo>
                    <a:pt x="28" y="244"/>
                  </a:lnTo>
                  <a:lnTo>
                    <a:pt x="28" y="242"/>
                  </a:lnTo>
                  <a:lnTo>
                    <a:pt x="28" y="241"/>
                  </a:lnTo>
                  <a:lnTo>
                    <a:pt x="30" y="240"/>
                  </a:lnTo>
                  <a:lnTo>
                    <a:pt x="30" y="12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7" y="5"/>
                  </a:lnTo>
                  <a:lnTo>
                    <a:pt x="27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5" y="3"/>
                  </a:lnTo>
                  <a:lnTo>
                    <a:pt x="25" y="2"/>
                  </a:lnTo>
                  <a:lnTo>
                    <a:pt x="23" y="2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8" y="3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240"/>
                  </a:lnTo>
                  <a:lnTo>
                    <a:pt x="0" y="241"/>
                  </a:lnTo>
                  <a:lnTo>
                    <a:pt x="1" y="242"/>
                  </a:lnTo>
                  <a:lnTo>
                    <a:pt x="2" y="244"/>
                  </a:lnTo>
                  <a:lnTo>
                    <a:pt x="3" y="245"/>
                  </a:lnTo>
                  <a:lnTo>
                    <a:pt x="5" y="245"/>
                  </a:lnTo>
                  <a:lnTo>
                    <a:pt x="6" y="246"/>
                  </a:lnTo>
                  <a:lnTo>
                    <a:pt x="7" y="247"/>
                  </a:lnTo>
                  <a:lnTo>
                    <a:pt x="8" y="249"/>
                  </a:lnTo>
                  <a:lnTo>
                    <a:pt x="10" y="249"/>
                  </a:lnTo>
                  <a:lnTo>
                    <a:pt x="10" y="250"/>
                  </a:lnTo>
                  <a:lnTo>
                    <a:pt x="11" y="250"/>
                  </a:lnTo>
                  <a:lnTo>
                    <a:pt x="12" y="251"/>
                  </a:lnTo>
                  <a:lnTo>
                    <a:pt x="13" y="251"/>
                  </a:lnTo>
                  <a:lnTo>
                    <a:pt x="15" y="251"/>
                  </a:lnTo>
                  <a:lnTo>
                    <a:pt x="16" y="251"/>
                  </a:lnTo>
                  <a:lnTo>
                    <a:pt x="18" y="2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8" name="Freeform 190"/>
            <p:cNvSpPr>
              <a:spLocks/>
            </p:cNvSpPr>
            <p:nvPr/>
          </p:nvSpPr>
          <p:spPr bwMode="auto">
            <a:xfrm>
              <a:off x="3323" y="1634"/>
              <a:ext cx="316" cy="104"/>
            </a:xfrm>
            <a:custGeom>
              <a:avLst/>
              <a:gdLst/>
              <a:ahLst/>
              <a:cxnLst>
                <a:cxn ang="0">
                  <a:pos x="1262" y="7"/>
                </a:cxn>
                <a:cxn ang="0">
                  <a:pos x="43" y="0"/>
                </a:cxn>
                <a:cxn ang="0">
                  <a:pos x="0" y="31"/>
                </a:cxn>
                <a:cxn ang="0">
                  <a:pos x="0" y="128"/>
                </a:cxn>
                <a:cxn ang="0">
                  <a:pos x="32" y="165"/>
                </a:cxn>
                <a:cxn ang="0">
                  <a:pos x="37" y="162"/>
                </a:cxn>
                <a:cxn ang="0">
                  <a:pos x="52" y="158"/>
                </a:cxn>
                <a:cxn ang="0">
                  <a:pos x="77" y="153"/>
                </a:cxn>
                <a:cxn ang="0">
                  <a:pos x="111" y="148"/>
                </a:cxn>
                <a:cxn ang="0">
                  <a:pos x="152" y="143"/>
                </a:cxn>
                <a:cxn ang="0">
                  <a:pos x="203" y="141"/>
                </a:cxn>
                <a:cxn ang="0">
                  <a:pos x="262" y="140"/>
                </a:cxn>
                <a:cxn ang="0">
                  <a:pos x="326" y="143"/>
                </a:cxn>
                <a:cxn ang="0">
                  <a:pos x="398" y="151"/>
                </a:cxn>
                <a:cxn ang="0">
                  <a:pos x="476" y="163"/>
                </a:cxn>
                <a:cxn ang="0">
                  <a:pos x="558" y="183"/>
                </a:cxn>
                <a:cxn ang="0">
                  <a:pos x="646" y="211"/>
                </a:cxn>
                <a:cxn ang="0">
                  <a:pos x="739" y="246"/>
                </a:cxn>
                <a:cxn ang="0">
                  <a:pos x="836" y="291"/>
                </a:cxn>
                <a:cxn ang="0">
                  <a:pos x="936" y="348"/>
                </a:cxn>
                <a:cxn ang="0">
                  <a:pos x="1040" y="415"/>
                </a:cxn>
                <a:cxn ang="0">
                  <a:pos x="1265" y="415"/>
                </a:cxn>
                <a:cxn ang="0">
                  <a:pos x="1262" y="7"/>
                </a:cxn>
              </a:cxnLst>
              <a:rect l="0" t="0" r="r" b="b"/>
              <a:pathLst>
                <a:path w="1265" h="415">
                  <a:moveTo>
                    <a:pt x="1262" y="7"/>
                  </a:moveTo>
                  <a:lnTo>
                    <a:pt x="43" y="0"/>
                  </a:lnTo>
                  <a:lnTo>
                    <a:pt x="0" y="31"/>
                  </a:lnTo>
                  <a:lnTo>
                    <a:pt x="0" y="128"/>
                  </a:lnTo>
                  <a:lnTo>
                    <a:pt x="32" y="165"/>
                  </a:lnTo>
                  <a:lnTo>
                    <a:pt x="37" y="162"/>
                  </a:lnTo>
                  <a:lnTo>
                    <a:pt x="52" y="158"/>
                  </a:lnTo>
                  <a:lnTo>
                    <a:pt x="77" y="153"/>
                  </a:lnTo>
                  <a:lnTo>
                    <a:pt x="111" y="148"/>
                  </a:lnTo>
                  <a:lnTo>
                    <a:pt x="152" y="143"/>
                  </a:lnTo>
                  <a:lnTo>
                    <a:pt x="203" y="141"/>
                  </a:lnTo>
                  <a:lnTo>
                    <a:pt x="262" y="140"/>
                  </a:lnTo>
                  <a:lnTo>
                    <a:pt x="326" y="143"/>
                  </a:lnTo>
                  <a:lnTo>
                    <a:pt x="398" y="151"/>
                  </a:lnTo>
                  <a:lnTo>
                    <a:pt x="476" y="163"/>
                  </a:lnTo>
                  <a:lnTo>
                    <a:pt x="558" y="183"/>
                  </a:lnTo>
                  <a:lnTo>
                    <a:pt x="646" y="211"/>
                  </a:lnTo>
                  <a:lnTo>
                    <a:pt x="739" y="246"/>
                  </a:lnTo>
                  <a:lnTo>
                    <a:pt x="836" y="291"/>
                  </a:lnTo>
                  <a:lnTo>
                    <a:pt x="936" y="348"/>
                  </a:lnTo>
                  <a:lnTo>
                    <a:pt x="1040" y="415"/>
                  </a:lnTo>
                  <a:lnTo>
                    <a:pt x="1265" y="415"/>
                  </a:lnTo>
                  <a:lnTo>
                    <a:pt x="12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39" name="Rectangle 191"/>
            <p:cNvSpPr>
              <a:spLocks noChangeArrowheads="1"/>
            </p:cNvSpPr>
            <p:nvPr/>
          </p:nvSpPr>
          <p:spPr bwMode="auto">
            <a:xfrm>
              <a:off x="3619" y="1489"/>
              <a:ext cx="11" cy="161"/>
            </a:xfrm>
            <a:prstGeom prst="rect">
              <a:avLst/>
            </a:prstGeom>
            <a:solidFill>
              <a:srgbClr val="BFBFB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0" name="Freeform 192"/>
            <p:cNvSpPr>
              <a:spLocks/>
            </p:cNvSpPr>
            <p:nvPr/>
          </p:nvSpPr>
          <p:spPr bwMode="auto">
            <a:xfrm>
              <a:off x="3614" y="1157"/>
              <a:ext cx="22" cy="599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183"/>
                </a:cxn>
                <a:cxn ang="0">
                  <a:pos x="0" y="382"/>
                </a:cxn>
                <a:cxn ang="0">
                  <a:pos x="0" y="2064"/>
                </a:cxn>
                <a:cxn ang="0">
                  <a:pos x="58" y="2229"/>
                </a:cxn>
                <a:cxn ang="0">
                  <a:pos x="58" y="2396"/>
                </a:cxn>
              </a:cxnLst>
              <a:rect l="0" t="0" r="r" b="b"/>
              <a:pathLst>
                <a:path w="90" h="2396">
                  <a:moveTo>
                    <a:pt x="90" y="0"/>
                  </a:moveTo>
                  <a:lnTo>
                    <a:pt x="90" y="183"/>
                  </a:lnTo>
                  <a:lnTo>
                    <a:pt x="0" y="382"/>
                  </a:lnTo>
                  <a:lnTo>
                    <a:pt x="0" y="2064"/>
                  </a:lnTo>
                  <a:lnTo>
                    <a:pt x="58" y="2229"/>
                  </a:lnTo>
                  <a:lnTo>
                    <a:pt x="58" y="2396"/>
                  </a:lnTo>
                </a:path>
              </a:pathLst>
            </a:custGeom>
            <a:noFill/>
            <a:ln w="269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1" name="Freeform 193"/>
            <p:cNvSpPr>
              <a:spLocks/>
            </p:cNvSpPr>
            <p:nvPr/>
          </p:nvSpPr>
          <p:spPr bwMode="auto">
            <a:xfrm>
              <a:off x="3596" y="1426"/>
              <a:ext cx="35" cy="63"/>
            </a:xfrm>
            <a:custGeom>
              <a:avLst/>
              <a:gdLst/>
              <a:ahLst/>
              <a:cxnLst>
                <a:cxn ang="0">
                  <a:pos x="92" y="229"/>
                </a:cxn>
                <a:cxn ang="0">
                  <a:pos x="92" y="254"/>
                </a:cxn>
                <a:cxn ang="0">
                  <a:pos x="134" y="254"/>
                </a:cxn>
                <a:cxn ang="0">
                  <a:pos x="138" y="0"/>
                </a:cxn>
                <a:cxn ang="0">
                  <a:pos x="92" y="0"/>
                </a:cxn>
                <a:cxn ang="0">
                  <a:pos x="89" y="22"/>
                </a:cxn>
                <a:cxn ang="0">
                  <a:pos x="0" y="22"/>
                </a:cxn>
                <a:cxn ang="0">
                  <a:pos x="0" y="229"/>
                </a:cxn>
                <a:cxn ang="0">
                  <a:pos x="92" y="229"/>
                </a:cxn>
              </a:cxnLst>
              <a:rect l="0" t="0" r="r" b="b"/>
              <a:pathLst>
                <a:path w="138" h="254">
                  <a:moveTo>
                    <a:pt x="92" y="229"/>
                  </a:moveTo>
                  <a:lnTo>
                    <a:pt x="92" y="254"/>
                  </a:lnTo>
                  <a:lnTo>
                    <a:pt x="134" y="254"/>
                  </a:lnTo>
                  <a:lnTo>
                    <a:pt x="138" y="0"/>
                  </a:lnTo>
                  <a:lnTo>
                    <a:pt x="92" y="0"/>
                  </a:lnTo>
                  <a:lnTo>
                    <a:pt x="89" y="22"/>
                  </a:lnTo>
                  <a:lnTo>
                    <a:pt x="0" y="22"/>
                  </a:lnTo>
                  <a:lnTo>
                    <a:pt x="0" y="229"/>
                  </a:lnTo>
                  <a:lnTo>
                    <a:pt x="92" y="2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2" name="Freeform 194"/>
            <p:cNvSpPr>
              <a:spLocks/>
            </p:cNvSpPr>
            <p:nvPr/>
          </p:nvSpPr>
          <p:spPr bwMode="auto">
            <a:xfrm>
              <a:off x="3898" y="1540"/>
              <a:ext cx="238" cy="6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56" y="2"/>
                </a:cxn>
                <a:cxn ang="0">
                  <a:pos x="495" y="2"/>
                </a:cxn>
                <a:cxn ang="0">
                  <a:pos x="950" y="0"/>
                </a:cxn>
                <a:cxn ang="0">
                  <a:pos x="950" y="242"/>
                </a:cxn>
                <a:cxn ang="0">
                  <a:pos x="500" y="235"/>
                </a:cxn>
                <a:cxn ang="0">
                  <a:pos x="445" y="235"/>
                </a:cxn>
                <a:cxn ang="0">
                  <a:pos x="0" y="235"/>
                </a:cxn>
                <a:cxn ang="0">
                  <a:pos x="0" y="2"/>
                </a:cxn>
              </a:cxnLst>
              <a:rect l="0" t="0" r="r" b="b"/>
              <a:pathLst>
                <a:path w="950" h="242">
                  <a:moveTo>
                    <a:pt x="0" y="2"/>
                  </a:moveTo>
                  <a:lnTo>
                    <a:pt x="356" y="2"/>
                  </a:lnTo>
                  <a:lnTo>
                    <a:pt x="495" y="2"/>
                  </a:lnTo>
                  <a:lnTo>
                    <a:pt x="950" y="0"/>
                  </a:lnTo>
                  <a:lnTo>
                    <a:pt x="950" y="242"/>
                  </a:lnTo>
                  <a:lnTo>
                    <a:pt x="500" y="235"/>
                  </a:lnTo>
                  <a:lnTo>
                    <a:pt x="445" y="235"/>
                  </a:lnTo>
                  <a:lnTo>
                    <a:pt x="0" y="23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3" name="Rectangle 195"/>
            <p:cNvSpPr>
              <a:spLocks noChangeArrowheads="1"/>
            </p:cNvSpPr>
            <p:nvPr/>
          </p:nvSpPr>
          <p:spPr bwMode="auto">
            <a:xfrm>
              <a:off x="2604" y="1359"/>
              <a:ext cx="792" cy="1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4" name="Rectangle 196"/>
            <p:cNvSpPr>
              <a:spLocks noChangeArrowheads="1"/>
            </p:cNvSpPr>
            <p:nvPr/>
          </p:nvSpPr>
          <p:spPr bwMode="auto">
            <a:xfrm>
              <a:off x="2314" y="1315"/>
              <a:ext cx="381" cy="19"/>
            </a:xfrm>
            <a:prstGeom prst="rect">
              <a:avLst/>
            </a:prstGeom>
            <a:solidFill>
              <a:srgbClr val="BFBFB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5" name="Rectangle 197"/>
            <p:cNvSpPr>
              <a:spLocks noChangeArrowheads="1"/>
            </p:cNvSpPr>
            <p:nvPr/>
          </p:nvSpPr>
          <p:spPr bwMode="auto">
            <a:xfrm>
              <a:off x="2314" y="1578"/>
              <a:ext cx="381" cy="20"/>
            </a:xfrm>
            <a:prstGeom prst="rect">
              <a:avLst/>
            </a:prstGeom>
            <a:solidFill>
              <a:srgbClr val="BFBFB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6" name="Freeform 198"/>
            <p:cNvSpPr>
              <a:spLocks/>
            </p:cNvSpPr>
            <p:nvPr/>
          </p:nvSpPr>
          <p:spPr bwMode="auto">
            <a:xfrm>
              <a:off x="2640" y="1299"/>
              <a:ext cx="23" cy="11"/>
            </a:xfrm>
            <a:custGeom>
              <a:avLst/>
              <a:gdLst/>
              <a:ahLst/>
              <a:cxnLst>
                <a:cxn ang="0">
                  <a:pos x="92" y="42"/>
                </a:cxn>
                <a:cxn ang="0">
                  <a:pos x="92" y="0"/>
                </a:cxn>
                <a:cxn ang="0">
                  <a:pos x="61" y="0"/>
                </a:cxn>
                <a:cxn ang="0">
                  <a:pos x="49" y="25"/>
                </a:cxn>
                <a:cxn ang="0">
                  <a:pos x="42" y="25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0" y="42"/>
                </a:cxn>
                <a:cxn ang="0">
                  <a:pos x="92" y="42"/>
                </a:cxn>
              </a:cxnLst>
              <a:rect l="0" t="0" r="r" b="b"/>
              <a:pathLst>
                <a:path w="92" h="42">
                  <a:moveTo>
                    <a:pt x="92" y="42"/>
                  </a:moveTo>
                  <a:lnTo>
                    <a:pt x="92" y="0"/>
                  </a:lnTo>
                  <a:lnTo>
                    <a:pt x="61" y="0"/>
                  </a:lnTo>
                  <a:lnTo>
                    <a:pt x="49" y="25"/>
                  </a:lnTo>
                  <a:lnTo>
                    <a:pt x="42" y="2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2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7" name="Freeform 199"/>
            <p:cNvSpPr>
              <a:spLocks/>
            </p:cNvSpPr>
            <p:nvPr/>
          </p:nvSpPr>
          <p:spPr bwMode="auto">
            <a:xfrm>
              <a:off x="2634" y="1310"/>
              <a:ext cx="35" cy="5"/>
            </a:xfrm>
            <a:custGeom>
              <a:avLst/>
              <a:gdLst/>
              <a:ahLst/>
              <a:cxnLst>
                <a:cxn ang="0">
                  <a:pos x="138" y="22"/>
                </a:cxn>
                <a:cxn ang="0">
                  <a:pos x="130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138" y="22"/>
                </a:cxn>
              </a:cxnLst>
              <a:rect l="0" t="0" r="r" b="b"/>
              <a:pathLst>
                <a:path w="138" h="22">
                  <a:moveTo>
                    <a:pt x="138" y="22"/>
                  </a:moveTo>
                  <a:lnTo>
                    <a:pt x="130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13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8" name="Rectangle 200"/>
            <p:cNvSpPr>
              <a:spLocks noChangeArrowheads="1"/>
            </p:cNvSpPr>
            <p:nvPr/>
          </p:nvSpPr>
          <p:spPr bwMode="auto">
            <a:xfrm>
              <a:off x="2634" y="1598"/>
              <a:ext cx="35" cy="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49" name="Rectangle 201"/>
            <p:cNvSpPr>
              <a:spLocks noChangeArrowheads="1"/>
            </p:cNvSpPr>
            <p:nvPr/>
          </p:nvSpPr>
          <p:spPr bwMode="auto">
            <a:xfrm>
              <a:off x="2643" y="1598"/>
              <a:ext cx="18" cy="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0" name="Freeform 202"/>
            <p:cNvSpPr>
              <a:spLocks/>
            </p:cNvSpPr>
            <p:nvPr/>
          </p:nvSpPr>
          <p:spPr bwMode="auto">
            <a:xfrm>
              <a:off x="2337" y="1299"/>
              <a:ext cx="23" cy="11"/>
            </a:xfrm>
            <a:custGeom>
              <a:avLst/>
              <a:gdLst/>
              <a:ahLst/>
              <a:cxnLst>
                <a:cxn ang="0">
                  <a:pos x="90" y="42"/>
                </a:cxn>
                <a:cxn ang="0">
                  <a:pos x="90" y="0"/>
                </a:cxn>
                <a:cxn ang="0">
                  <a:pos x="60" y="0"/>
                </a:cxn>
                <a:cxn ang="0">
                  <a:pos x="49" y="25"/>
                </a:cxn>
                <a:cxn ang="0">
                  <a:pos x="41" y="25"/>
                </a:cxn>
                <a:cxn ang="0">
                  <a:pos x="32" y="0"/>
                </a:cxn>
                <a:cxn ang="0">
                  <a:pos x="0" y="0"/>
                </a:cxn>
                <a:cxn ang="0">
                  <a:pos x="0" y="42"/>
                </a:cxn>
                <a:cxn ang="0">
                  <a:pos x="90" y="42"/>
                </a:cxn>
              </a:cxnLst>
              <a:rect l="0" t="0" r="r" b="b"/>
              <a:pathLst>
                <a:path w="90" h="42">
                  <a:moveTo>
                    <a:pt x="90" y="42"/>
                  </a:moveTo>
                  <a:lnTo>
                    <a:pt x="90" y="0"/>
                  </a:lnTo>
                  <a:lnTo>
                    <a:pt x="60" y="0"/>
                  </a:lnTo>
                  <a:lnTo>
                    <a:pt x="49" y="25"/>
                  </a:lnTo>
                  <a:lnTo>
                    <a:pt x="41" y="25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0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1" name="Freeform 203"/>
            <p:cNvSpPr>
              <a:spLocks/>
            </p:cNvSpPr>
            <p:nvPr/>
          </p:nvSpPr>
          <p:spPr bwMode="auto">
            <a:xfrm>
              <a:off x="2331" y="1310"/>
              <a:ext cx="35" cy="5"/>
            </a:xfrm>
            <a:custGeom>
              <a:avLst/>
              <a:gdLst/>
              <a:ahLst/>
              <a:cxnLst>
                <a:cxn ang="0">
                  <a:pos x="138" y="22"/>
                </a:cxn>
                <a:cxn ang="0">
                  <a:pos x="131" y="0"/>
                </a:cxn>
                <a:cxn ang="0">
                  <a:pos x="9" y="0"/>
                </a:cxn>
                <a:cxn ang="0">
                  <a:pos x="0" y="22"/>
                </a:cxn>
                <a:cxn ang="0">
                  <a:pos x="138" y="22"/>
                </a:cxn>
              </a:cxnLst>
              <a:rect l="0" t="0" r="r" b="b"/>
              <a:pathLst>
                <a:path w="138" h="22">
                  <a:moveTo>
                    <a:pt x="138" y="22"/>
                  </a:moveTo>
                  <a:lnTo>
                    <a:pt x="131" y="0"/>
                  </a:lnTo>
                  <a:lnTo>
                    <a:pt x="9" y="0"/>
                  </a:lnTo>
                  <a:lnTo>
                    <a:pt x="0" y="22"/>
                  </a:lnTo>
                  <a:lnTo>
                    <a:pt x="13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2" name="Rectangle 204"/>
            <p:cNvSpPr>
              <a:spLocks noChangeArrowheads="1"/>
            </p:cNvSpPr>
            <p:nvPr/>
          </p:nvSpPr>
          <p:spPr bwMode="auto">
            <a:xfrm>
              <a:off x="2331" y="1598"/>
              <a:ext cx="35" cy="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3" name="Rectangle 205"/>
            <p:cNvSpPr>
              <a:spLocks noChangeArrowheads="1"/>
            </p:cNvSpPr>
            <p:nvPr/>
          </p:nvSpPr>
          <p:spPr bwMode="auto">
            <a:xfrm>
              <a:off x="2340" y="1598"/>
              <a:ext cx="18" cy="1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4" name="Rectangle 206"/>
            <p:cNvSpPr>
              <a:spLocks noChangeArrowheads="1"/>
            </p:cNvSpPr>
            <p:nvPr/>
          </p:nvSpPr>
          <p:spPr bwMode="auto">
            <a:xfrm>
              <a:off x="990" y="1556"/>
              <a:ext cx="881" cy="25"/>
            </a:xfrm>
            <a:prstGeom prst="rect">
              <a:avLst/>
            </a:prstGeom>
            <a:solidFill>
              <a:srgbClr val="E5E5E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5" name="Freeform 207"/>
            <p:cNvSpPr>
              <a:spLocks/>
            </p:cNvSpPr>
            <p:nvPr/>
          </p:nvSpPr>
          <p:spPr bwMode="auto">
            <a:xfrm>
              <a:off x="1391" y="1421"/>
              <a:ext cx="314" cy="98"/>
            </a:xfrm>
            <a:custGeom>
              <a:avLst/>
              <a:gdLst/>
              <a:ahLst/>
              <a:cxnLst>
                <a:cxn ang="0">
                  <a:pos x="1257" y="67"/>
                </a:cxn>
                <a:cxn ang="0">
                  <a:pos x="1257" y="326"/>
                </a:cxn>
                <a:cxn ang="0">
                  <a:pos x="307" y="326"/>
                </a:cxn>
                <a:cxn ang="0">
                  <a:pos x="345" y="393"/>
                </a:cxn>
                <a:cxn ang="0">
                  <a:pos x="0" y="200"/>
                </a:cxn>
                <a:cxn ang="0">
                  <a:pos x="339" y="0"/>
                </a:cxn>
                <a:cxn ang="0">
                  <a:pos x="307" y="67"/>
                </a:cxn>
                <a:cxn ang="0">
                  <a:pos x="1257" y="67"/>
                </a:cxn>
              </a:cxnLst>
              <a:rect l="0" t="0" r="r" b="b"/>
              <a:pathLst>
                <a:path w="1257" h="393">
                  <a:moveTo>
                    <a:pt x="1257" y="67"/>
                  </a:moveTo>
                  <a:lnTo>
                    <a:pt x="1257" y="326"/>
                  </a:lnTo>
                  <a:lnTo>
                    <a:pt x="307" y="326"/>
                  </a:lnTo>
                  <a:lnTo>
                    <a:pt x="345" y="393"/>
                  </a:lnTo>
                  <a:lnTo>
                    <a:pt x="0" y="200"/>
                  </a:lnTo>
                  <a:lnTo>
                    <a:pt x="339" y="0"/>
                  </a:lnTo>
                  <a:lnTo>
                    <a:pt x="307" y="67"/>
                  </a:lnTo>
                  <a:lnTo>
                    <a:pt x="1257" y="6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6" name="Freeform 208"/>
            <p:cNvSpPr>
              <a:spLocks/>
            </p:cNvSpPr>
            <p:nvPr/>
          </p:nvSpPr>
          <p:spPr bwMode="auto">
            <a:xfrm>
              <a:off x="2792" y="1410"/>
              <a:ext cx="313" cy="98"/>
            </a:xfrm>
            <a:custGeom>
              <a:avLst/>
              <a:gdLst/>
              <a:ahLst/>
              <a:cxnLst>
                <a:cxn ang="0">
                  <a:pos x="1256" y="66"/>
                </a:cxn>
                <a:cxn ang="0">
                  <a:pos x="1256" y="325"/>
                </a:cxn>
                <a:cxn ang="0">
                  <a:pos x="307" y="325"/>
                </a:cxn>
                <a:cxn ang="0">
                  <a:pos x="346" y="392"/>
                </a:cxn>
                <a:cxn ang="0">
                  <a:pos x="0" y="198"/>
                </a:cxn>
                <a:cxn ang="0">
                  <a:pos x="339" y="0"/>
                </a:cxn>
                <a:cxn ang="0">
                  <a:pos x="307" y="66"/>
                </a:cxn>
                <a:cxn ang="0">
                  <a:pos x="1256" y="66"/>
                </a:cxn>
              </a:cxnLst>
              <a:rect l="0" t="0" r="r" b="b"/>
              <a:pathLst>
                <a:path w="1256" h="392">
                  <a:moveTo>
                    <a:pt x="1256" y="66"/>
                  </a:moveTo>
                  <a:lnTo>
                    <a:pt x="1256" y="325"/>
                  </a:lnTo>
                  <a:lnTo>
                    <a:pt x="307" y="325"/>
                  </a:lnTo>
                  <a:lnTo>
                    <a:pt x="346" y="392"/>
                  </a:lnTo>
                  <a:lnTo>
                    <a:pt x="0" y="198"/>
                  </a:lnTo>
                  <a:lnTo>
                    <a:pt x="339" y="0"/>
                  </a:lnTo>
                  <a:lnTo>
                    <a:pt x="307" y="66"/>
                  </a:lnTo>
                  <a:lnTo>
                    <a:pt x="1256" y="6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7" name="Freeform 209"/>
            <p:cNvSpPr>
              <a:spLocks/>
            </p:cNvSpPr>
            <p:nvPr/>
          </p:nvSpPr>
          <p:spPr bwMode="auto">
            <a:xfrm>
              <a:off x="4488" y="1265"/>
              <a:ext cx="50" cy="146"/>
            </a:xfrm>
            <a:custGeom>
              <a:avLst/>
              <a:gdLst/>
              <a:ahLst/>
              <a:cxnLst>
                <a:cxn ang="0">
                  <a:pos x="0" y="569"/>
                </a:cxn>
                <a:cxn ang="0">
                  <a:pos x="125" y="583"/>
                </a:cxn>
                <a:cxn ang="0">
                  <a:pos x="169" y="153"/>
                </a:cxn>
                <a:cxn ang="0">
                  <a:pos x="200" y="175"/>
                </a:cxn>
                <a:cxn ang="0">
                  <a:pos x="124" y="0"/>
                </a:cxn>
                <a:cxn ang="0">
                  <a:pos x="10" y="152"/>
                </a:cxn>
                <a:cxn ang="0">
                  <a:pos x="44" y="139"/>
                </a:cxn>
                <a:cxn ang="0">
                  <a:pos x="0" y="569"/>
                </a:cxn>
              </a:cxnLst>
              <a:rect l="0" t="0" r="r" b="b"/>
              <a:pathLst>
                <a:path w="200" h="583">
                  <a:moveTo>
                    <a:pt x="0" y="569"/>
                  </a:moveTo>
                  <a:lnTo>
                    <a:pt x="125" y="583"/>
                  </a:lnTo>
                  <a:lnTo>
                    <a:pt x="169" y="153"/>
                  </a:lnTo>
                  <a:lnTo>
                    <a:pt x="200" y="175"/>
                  </a:lnTo>
                  <a:lnTo>
                    <a:pt x="124" y="0"/>
                  </a:lnTo>
                  <a:lnTo>
                    <a:pt x="10" y="152"/>
                  </a:lnTo>
                  <a:lnTo>
                    <a:pt x="44" y="139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8" name="Freeform 210"/>
            <p:cNvSpPr>
              <a:spLocks/>
            </p:cNvSpPr>
            <p:nvPr/>
          </p:nvSpPr>
          <p:spPr bwMode="auto">
            <a:xfrm>
              <a:off x="4651" y="1182"/>
              <a:ext cx="134" cy="7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111"/>
                </a:cxn>
                <a:cxn ang="0">
                  <a:pos x="44" y="111"/>
                </a:cxn>
                <a:cxn ang="0">
                  <a:pos x="85" y="116"/>
                </a:cxn>
                <a:cxn ang="0">
                  <a:pos x="126" y="124"/>
                </a:cxn>
                <a:cxn ang="0">
                  <a:pos x="162" y="132"/>
                </a:cxn>
                <a:cxn ang="0">
                  <a:pos x="197" y="145"/>
                </a:cxn>
                <a:cxn ang="0">
                  <a:pos x="229" y="157"/>
                </a:cxn>
                <a:cxn ang="0">
                  <a:pos x="257" y="172"/>
                </a:cxn>
                <a:cxn ang="0">
                  <a:pos x="284" y="188"/>
                </a:cxn>
                <a:cxn ang="0">
                  <a:pos x="308" y="201"/>
                </a:cxn>
                <a:cxn ang="0">
                  <a:pos x="329" y="216"/>
                </a:cxn>
                <a:cxn ang="0">
                  <a:pos x="347" y="230"/>
                </a:cxn>
                <a:cxn ang="0">
                  <a:pos x="361" y="241"/>
                </a:cxn>
                <a:cxn ang="0">
                  <a:pos x="373" y="253"/>
                </a:cxn>
                <a:cxn ang="0">
                  <a:pos x="381" y="260"/>
                </a:cxn>
                <a:cxn ang="0">
                  <a:pos x="386" y="265"/>
                </a:cxn>
                <a:cxn ang="0">
                  <a:pos x="388" y="268"/>
                </a:cxn>
                <a:cxn ang="0">
                  <a:pos x="361" y="285"/>
                </a:cxn>
                <a:cxn ang="0">
                  <a:pos x="534" y="314"/>
                </a:cxn>
                <a:cxn ang="0">
                  <a:pos x="474" y="147"/>
                </a:cxn>
                <a:cxn ang="0">
                  <a:pos x="461" y="174"/>
                </a:cxn>
                <a:cxn ang="0">
                  <a:pos x="459" y="171"/>
                </a:cxn>
                <a:cxn ang="0">
                  <a:pos x="452" y="165"/>
                </a:cxn>
                <a:cxn ang="0">
                  <a:pos x="442" y="156"/>
                </a:cxn>
                <a:cxn ang="0">
                  <a:pos x="428" y="145"/>
                </a:cxn>
                <a:cxn ang="0">
                  <a:pos x="411" y="131"/>
                </a:cxn>
                <a:cxn ang="0">
                  <a:pos x="391" y="116"/>
                </a:cxn>
                <a:cxn ang="0">
                  <a:pos x="367" y="101"/>
                </a:cxn>
                <a:cxn ang="0">
                  <a:pos x="340" y="85"/>
                </a:cxn>
                <a:cxn ang="0">
                  <a:pos x="310" y="67"/>
                </a:cxn>
                <a:cxn ang="0">
                  <a:pos x="278" y="52"/>
                </a:cxn>
                <a:cxn ang="0">
                  <a:pos x="242" y="37"/>
                </a:cxn>
                <a:cxn ang="0">
                  <a:pos x="206" y="25"/>
                </a:cxn>
                <a:cxn ang="0">
                  <a:pos x="166" y="13"/>
                </a:cxn>
                <a:cxn ang="0">
                  <a:pos x="124" y="5"/>
                </a:cxn>
                <a:cxn ang="0">
                  <a:pos x="80" y="0"/>
                </a:cxn>
                <a:cxn ang="0">
                  <a:pos x="36" y="0"/>
                </a:cxn>
              </a:cxnLst>
              <a:rect l="0" t="0" r="r" b="b"/>
              <a:pathLst>
                <a:path w="534" h="314">
                  <a:moveTo>
                    <a:pt x="36" y="0"/>
                  </a:moveTo>
                  <a:lnTo>
                    <a:pt x="0" y="111"/>
                  </a:lnTo>
                  <a:lnTo>
                    <a:pt x="44" y="111"/>
                  </a:lnTo>
                  <a:lnTo>
                    <a:pt x="85" y="116"/>
                  </a:lnTo>
                  <a:lnTo>
                    <a:pt x="126" y="124"/>
                  </a:lnTo>
                  <a:lnTo>
                    <a:pt x="162" y="132"/>
                  </a:lnTo>
                  <a:lnTo>
                    <a:pt x="197" y="145"/>
                  </a:lnTo>
                  <a:lnTo>
                    <a:pt x="229" y="157"/>
                  </a:lnTo>
                  <a:lnTo>
                    <a:pt x="257" y="172"/>
                  </a:lnTo>
                  <a:lnTo>
                    <a:pt x="284" y="188"/>
                  </a:lnTo>
                  <a:lnTo>
                    <a:pt x="308" y="201"/>
                  </a:lnTo>
                  <a:lnTo>
                    <a:pt x="329" y="216"/>
                  </a:lnTo>
                  <a:lnTo>
                    <a:pt x="347" y="230"/>
                  </a:lnTo>
                  <a:lnTo>
                    <a:pt x="361" y="241"/>
                  </a:lnTo>
                  <a:lnTo>
                    <a:pt x="373" y="253"/>
                  </a:lnTo>
                  <a:lnTo>
                    <a:pt x="381" y="260"/>
                  </a:lnTo>
                  <a:lnTo>
                    <a:pt x="386" y="265"/>
                  </a:lnTo>
                  <a:lnTo>
                    <a:pt x="388" y="268"/>
                  </a:lnTo>
                  <a:lnTo>
                    <a:pt x="361" y="285"/>
                  </a:lnTo>
                  <a:lnTo>
                    <a:pt x="534" y="314"/>
                  </a:lnTo>
                  <a:lnTo>
                    <a:pt x="474" y="147"/>
                  </a:lnTo>
                  <a:lnTo>
                    <a:pt x="461" y="174"/>
                  </a:lnTo>
                  <a:lnTo>
                    <a:pt x="459" y="171"/>
                  </a:lnTo>
                  <a:lnTo>
                    <a:pt x="452" y="165"/>
                  </a:lnTo>
                  <a:lnTo>
                    <a:pt x="442" y="156"/>
                  </a:lnTo>
                  <a:lnTo>
                    <a:pt x="428" y="145"/>
                  </a:lnTo>
                  <a:lnTo>
                    <a:pt x="411" y="131"/>
                  </a:lnTo>
                  <a:lnTo>
                    <a:pt x="391" y="116"/>
                  </a:lnTo>
                  <a:lnTo>
                    <a:pt x="367" y="101"/>
                  </a:lnTo>
                  <a:lnTo>
                    <a:pt x="340" y="85"/>
                  </a:lnTo>
                  <a:lnTo>
                    <a:pt x="310" y="67"/>
                  </a:lnTo>
                  <a:lnTo>
                    <a:pt x="278" y="52"/>
                  </a:lnTo>
                  <a:lnTo>
                    <a:pt x="242" y="37"/>
                  </a:lnTo>
                  <a:lnTo>
                    <a:pt x="206" y="25"/>
                  </a:lnTo>
                  <a:lnTo>
                    <a:pt x="166" y="13"/>
                  </a:lnTo>
                  <a:lnTo>
                    <a:pt x="124" y="5"/>
                  </a:lnTo>
                  <a:lnTo>
                    <a:pt x="8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59" name="Freeform 211"/>
            <p:cNvSpPr>
              <a:spLocks/>
            </p:cNvSpPr>
            <p:nvPr/>
          </p:nvSpPr>
          <p:spPr bwMode="auto">
            <a:xfrm>
              <a:off x="4619" y="1542"/>
              <a:ext cx="47" cy="144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57" y="0"/>
                </a:cxn>
                <a:cxn ang="0">
                  <a:pos x="157" y="428"/>
                </a:cxn>
                <a:cxn ang="0">
                  <a:pos x="188" y="409"/>
                </a:cxn>
                <a:cxn ang="0">
                  <a:pos x="95" y="573"/>
                </a:cxn>
                <a:cxn ang="0">
                  <a:pos x="0" y="412"/>
                </a:cxn>
                <a:cxn ang="0">
                  <a:pos x="31" y="428"/>
                </a:cxn>
                <a:cxn ang="0">
                  <a:pos x="31" y="0"/>
                </a:cxn>
              </a:cxnLst>
              <a:rect l="0" t="0" r="r" b="b"/>
              <a:pathLst>
                <a:path w="188" h="573">
                  <a:moveTo>
                    <a:pt x="31" y="0"/>
                  </a:moveTo>
                  <a:lnTo>
                    <a:pt x="157" y="0"/>
                  </a:lnTo>
                  <a:lnTo>
                    <a:pt x="157" y="428"/>
                  </a:lnTo>
                  <a:lnTo>
                    <a:pt x="188" y="409"/>
                  </a:lnTo>
                  <a:lnTo>
                    <a:pt x="95" y="573"/>
                  </a:lnTo>
                  <a:lnTo>
                    <a:pt x="0" y="412"/>
                  </a:lnTo>
                  <a:lnTo>
                    <a:pt x="31" y="42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0" name="Freeform 212"/>
            <p:cNvSpPr>
              <a:spLocks/>
            </p:cNvSpPr>
            <p:nvPr/>
          </p:nvSpPr>
          <p:spPr bwMode="auto">
            <a:xfrm>
              <a:off x="4311" y="2122"/>
              <a:ext cx="200" cy="88"/>
            </a:xfrm>
            <a:custGeom>
              <a:avLst/>
              <a:gdLst/>
              <a:ahLst/>
              <a:cxnLst>
                <a:cxn ang="0">
                  <a:pos x="539" y="101"/>
                </a:cxn>
                <a:cxn ang="0">
                  <a:pos x="539" y="21"/>
                </a:cxn>
                <a:cxn ang="0">
                  <a:pos x="110" y="21"/>
                </a:cxn>
                <a:cxn ang="0">
                  <a:pos x="129" y="0"/>
                </a:cxn>
                <a:cxn ang="0">
                  <a:pos x="0" y="60"/>
                </a:cxn>
                <a:cxn ang="0">
                  <a:pos x="125" y="121"/>
                </a:cxn>
                <a:cxn ang="0">
                  <a:pos x="110" y="101"/>
                </a:cxn>
                <a:cxn ang="0">
                  <a:pos x="539" y="101"/>
                </a:cxn>
              </a:cxnLst>
              <a:rect l="0" t="0" r="r" b="b"/>
              <a:pathLst>
                <a:path w="539" h="121">
                  <a:moveTo>
                    <a:pt x="539" y="101"/>
                  </a:moveTo>
                  <a:lnTo>
                    <a:pt x="539" y="21"/>
                  </a:lnTo>
                  <a:lnTo>
                    <a:pt x="110" y="21"/>
                  </a:lnTo>
                  <a:lnTo>
                    <a:pt x="129" y="0"/>
                  </a:lnTo>
                  <a:lnTo>
                    <a:pt x="0" y="60"/>
                  </a:lnTo>
                  <a:lnTo>
                    <a:pt x="125" y="121"/>
                  </a:lnTo>
                  <a:lnTo>
                    <a:pt x="110" y="101"/>
                  </a:lnTo>
                  <a:lnTo>
                    <a:pt x="539" y="10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1" name="Rectangle 213"/>
            <p:cNvSpPr>
              <a:spLocks noChangeArrowheads="1"/>
            </p:cNvSpPr>
            <p:nvPr/>
          </p:nvSpPr>
          <p:spPr bwMode="auto">
            <a:xfrm>
              <a:off x="948" y="1554"/>
              <a:ext cx="40" cy="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2" name="Freeform 214"/>
            <p:cNvSpPr>
              <a:spLocks/>
            </p:cNvSpPr>
            <p:nvPr/>
          </p:nvSpPr>
          <p:spPr bwMode="auto">
            <a:xfrm>
              <a:off x="813" y="1407"/>
              <a:ext cx="333" cy="98"/>
            </a:xfrm>
            <a:custGeom>
              <a:avLst/>
              <a:gdLst/>
              <a:ahLst/>
              <a:cxnLst>
                <a:cxn ang="0">
                  <a:pos x="1331" y="67"/>
                </a:cxn>
                <a:cxn ang="0">
                  <a:pos x="1331" y="326"/>
                </a:cxn>
                <a:cxn ang="0">
                  <a:pos x="306" y="326"/>
                </a:cxn>
                <a:cxn ang="0">
                  <a:pos x="345" y="392"/>
                </a:cxn>
                <a:cxn ang="0">
                  <a:pos x="0" y="199"/>
                </a:cxn>
                <a:cxn ang="0">
                  <a:pos x="338" y="0"/>
                </a:cxn>
                <a:cxn ang="0">
                  <a:pos x="306" y="67"/>
                </a:cxn>
                <a:cxn ang="0">
                  <a:pos x="1331" y="67"/>
                </a:cxn>
              </a:cxnLst>
              <a:rect l="0" t="0" r="r" b="b"/>
              <a:pathLst>
                <a:path w="1331" h="392">
                  <a:moveTo>
                    <a:pt x="1331" y="67"/>
                  </a:moveTo>
                  <a:lnTo>
                    <a:pt x="1331" y="326"/>
                  </a:lnTo>
                  <a:lnTo>
                    <a:pt x="306" y="326"/>
                  </a:lnTo>
                  <a:lnTo>
                    <a:pt x="345" y="392"/>
                  </a:lnTo>
                  <a:lnTo>
                    <a:pt x="0" y="199"/>
                  </a:lnTo>
                  <a:lnTo>
                    <a:pt x="338" y="0"/>
                  </a:lnTo>
                  <a:lnTo>
                    <a:pt x="306" y="67"/>
                  </a:lnTo>
                  <a:lnTo>
                    <a:pt x="1331" y="6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3" name="Freeform 215"/>
            <p:cNvSpPr>
              <a:spLocks/>
            </p:cNvSpPr>
            <p:nvPr/>
          </p:nvSpPr>
          <p:spPr bwMode="auto">
            <a:xfrm>
              <a:off x="952" y="1458"/>
              <a:ext cx="131" cy="189"/>
            </a:xfrm>
            <a:custGeom>
              <a:avLst/>
              <a:gdLst/>
              <a:ahLst/>
              <a:cxnLst>
                <a:cxn ang="0">
                  <a:pos x="109" y="368"/>
                </a:cxn>
                <a:cxn ang="0">
                  <a:pos x="143" y="283"/>
                </a:cxn>
                <a:cxn ang="0">
                  <a:pos x="202" y="220"/>
                </a:cxn>
                <a:cxn ang="0">
                  <a:pos x="274" y="175"/>
                </a:cxn>
                <a:cxn ang="0">
                  <a:pos x="352" y="146"/>
                </a:cxn>
                <a:cxn ang="0">
                  <a:pos x="423" y="129"/>
                </a:cxn>
                <a:cxn ang="0">
                  <a:pos x="481" y="121"/>
                </a:cxn>
                <a:cxn ang="0">
                  <a:pos x="515" y="119"/>
                </a:cxn>
                <a:cxn ang="0">
                  <a:pos x="524" y="0"/>
                </a:cxn>
                <a:cxn ang="0">
                  <a:pos x="501" y="0"/>
                </a:cxn>
                <a:cxn ang="0">
                  <a:pos x="445" y="5"/>
                </a:cxn>
                <a:cxn ang="0">
                  <a:pos x="366" y="20"/>
                </a:cxn>
                <a:cxn ang="0">
                  <a:pos x="274" y="46"/>
                </a:cxn>
                <a:cxn ang="0">
                  <a:pos x="182" y="91"/>
                </a:cxn>
                <a:cxn ang="0">
                  <a:pos x="102" y="157"/>
                </a:cxn>
                <a:cxn ang="0">
                  <a:pos x="45" y="249"/>
                </a:cxn>
                <a:cxn ang="0">
                  <a:pos x="24" y="372"/>
                </a:cxn>
                <a:cxn ang="0">
                  <a:pos x="24" y="367"/>
                </a:cxn>
                <a:cxn ang="0">
                  <a:pos x="24" y="400"/>
                </a:cxn>
                <a:cxn ang="0">
                  <a:pos x="24" y="452"/>
                </a:cxn>
                <a:cxn ang="0">
                  <a:pos x="24" y="513"/>
                </a:cxn>
                <a:cxn ang="0">
                  <a:pos x="24" y="572"/>
                </a:cxn>
                <a:cxn ang="0">
                  <a:pos x="24" y="621"/>
                </a:cxn>
                <a:cxn ang="0">
                  <a:pos x="24" y="650"/>
                </a:cxn>
                <a:cxn ang="0">
                  <a:pos x="0" y="636"/>
                </a:cxn>
                <a:cxn ang="0">
                  <a:pos x="127" y="637"/>
                </a:cxn>
                <a:cxn ang="0">
                  <a:pos x="104" y="651"/>
                </a:cxn>
                <a:cxn ang="0">
                  <a:pos x="104" y="635"/>
                </a:cxn>
                <a:cxn ang="0">
                  <a:pos x="104" y="606"/>
                </a:cxn>
                <a:cxn ang="0">
                  <a:pos x="104" y="570"/>
                </a:cxn>
                <a:cxn ang="0">
                  <a:pos x="104" y="528"/>
                </a:cxn>
                <a:cxn ang="0">
                  <a:pos x="104" y="489"/>
                </a:cxn>
                <a:cxn ang="0">
                  <a:pos x="104" y="454"/>
                </a:cxn>
                <a:cxn ang="0">
                  <a:pos x="104" y="428"/>
                </a:cxn>
              </a:cxnLst>
              <a:rect l="0" t="0" r="r" b="b"/>
              <a:pathLst>
                <a:path w="524" h="756">
                  <a:moveTo>
                    <a:pt x="104" y="421"/>
                  </a:moveTo>
                  <a:lnTo>
                    <a:pt x="109" y="368"/>
                  </a:lnTo>
                  <a:lnTo>
                    <a:pt x="123" y="323"/>
                  </a:lnTo>
                  <a:lnTo>
                    <a:pt x="143" y="283"/>
                  </a:lnTo>
                  <a:lnTo>
                    <a:pt x="170" y="249"/>
                  </a:lnTo>
                  <a:lnTo>
                    <a:pt x="202" y="220"/>
                  </a:lnTo>
                  <a:lnTo>
                    <a:pt x="237" y="195"/>
                  </a:lnTo>
                  <a:lnTo>
                    <a:pt x="274" y="175"/>
                  </a:lnTo>
                  <a:lnTo>
                    <a:pt x="313" y="159"/>
                  </a:lnTo>
                  <a:lnTo>
                    <a:pt x="352" y="146"/>
                  </a:lnTo>
                  <a:lnTo>
                    <a:pt x="390" y="136"/>
                  </a:lnTo>
                  <a:lnTo>
                    <a:pt x="423" y="129"/>
                  </a:lnTo>
                  <a:lnTo>
                    <a:pt x="455" y="124"/>
                  </a:lnTo>
                  <a:lnTo>
                    <a:pt x="481" y="121"/>
                  </a:lnTo>
                  <a:lnTo>
                    <a:pt x="501" y="119"/>
                  </a:lnTo>
                  <a:lnTo>
                    <a:pt x="515" y="119"/>
                  </a:lnTo>
                  <a:lnTo>
                    <a:pt x="520" y="119"/>
                  </a:lnTo>
                  <a:lnTo>
                    <a:pt x="524" y="0"/>
                  </a:lnTo>
                  <a:lnTo>
                    <a:pt x="518" y="0"/>
                  </a:lnTo>
                  <a:lnTo>
                    <a:pt x="501" y="0"/>
                  </a:lnTo>
                  <a:lnTo>
                    <a:pt x="478" y="2"/>
                  </a:lnTo>
                  <a:lnTo>
                    <a:pt x="445" y="5"/>
                  </a:lnTo>
                  <a:lnTo>
                    <a:pt x="407" y="11"/>
                  </a:lnTo>
                  <a:lnTo>
                    <a:pt x="366" y="20"/>
                  </a:lnTo>
                  <a:lnTo>
                    <a:pt x="320" y="31"/>
                  </a:lnTo>
                  <a:lnTo>
                    <a:pt x="274" y="46"/>
                  </a:lnTo>
                  <a:lnTo>
                    <a:pt x="227" y="66"/>
                  </a:lnTo>
                  <a:lnTo>
                    <a:pt x="182" y="91"/>
                  </a:lnTo>
                  <a:lnTo>
                    <a:pt x="139" y="121"/>
                  </a:lnTo>
                  <a:lnTo>
                    <a:pt x="102" y="157"/>
                  </a:lnTo>
                  <a:lnTo>
                    <a:pt x="70" y="200"/>
                  </a:lnTo>
                  <a:lnTo>
                    <a:pt x="45" y="249"/>
                  </a:lnTo>
                  <a:lnTo>
                    <a:pt x="29" y="307"/>
                  </a:lnTo>
                  <a:lnTo>
                    <a:pt x="24" y="372"/>
                  </a:lnTo>
                  <a:lnTo>
                    <a:pt x="24" y="360"/>
                  </a:lnTo>
                  <a:lnTo>
                    <a:pt x="24" y="367"/>
                  </a:lnTo>
                  <a:lnTo>
                    <a:pt x="24" y="380"/>
                  </a:lnTo>
                  <a:lnTo>
                    <a:pt x="24" y="400"/>
                  </a:lnTo>
                  <a:lnTo>
                    <a:pt x="24" y="424"/>
                  </a:lnTo>
                  <a:lnTo>
                    <a:pt x="24" y="452"/>
                  </a:lnTo>
                  <a:lnTo>
                    <a:pt x="24" y="482"/>
                  </a:lnTo>
                  <a:lnTo>
                    <a:pt x="24" y="513"/>
                  </a:lnTo>
                  <a:lnTo>
                    <a:pt x="24" y="543"/>
                  </a:lnTo>
                  <a:lnTo>
                    <a:pt x="24" y="572"/>
                  </a:lnTo>
                  <a:lnTo>
                    <a:pt x="24" y="598"/>
                  </a:lnTo>
                  <a:lnTo>
                    <a:pt x="24" y="621"/>
                  </a:lnTo>
                  <a:lnTo>
                    <a:pt x="24" y="639"/>
                  </a:lnTo>
                  <a:lnTo>
                    <a:pt x="24" y="650"/>
                  </a:lnTo>
                  <a:lnTo>
                    <a:pt x="24" y="655"/>
                  </a:lnTo>
                  <a:lnTo>
                    <a:pt x="0" y="636"/>
                  </a:lnTo>
                  <a:lnTo>
                    <a:pt x="61" y="756"/>
                  </a:lnTo>
                  <a:lnTo>
                    <a:pt x="127" y="637"/>
                  </a:lnTo>
                  <a:lnTo>
                    <a:pt x="104" y="654"/>
                  </a:lnTo>
                  <a:lnTo>
                    <a:pt x="104" y="651"/>
                  </a:lnTo>
                  <a:lnTo>
                    <a:pt x="104" y="645"/>
                  </a:lnTo>
                  <a:lnTo>
                    <a:pt x="104" y="635"/>
                  </a:lnTo>
                  <a:lnTo>
                    <a:pt x="104" y="621"/>
                  </a:lnTo>
                  <a:lnTo>
                    <a:pt x="104" y="606"/>
                  </a:lnTo>
                  <a:lnTo>
                    <a:pt x="104" y="588"/>
                  </a:lnTo>
                  <a:lnTo>
                    <a:pt x="104" y="570"/>
                  </a:lnTo>
                  <a:lnTo>
                    <a:pt x="104" y="550"/>
                  </a:lnTo>
                  <a:lnTo>
                    <a:pt x="104" y="528"/>
                  </a:lnTo>
                  <a:lnTo>
                    <a:pt x="104" y="508"/>
                  </a:lnTo>
                  <a:lnTo>
                    <a:pt x="104" y="489"/>
                  </a:lnTo>
                  <a:lnTo>
                    <a:pt x="104" y="471"/>
                  </a:lnTo>
                  <a:lnTo>
                    <a:pt x="104" y="454"/>
                  </a:lnTo>
                  <a:lnTo>
                    <a:pt x="104" y="439"/>
                  </a:lnTo>
                  <a:lnTo>
                    <a:pt x="104" y="428"/>
                  </a:lnTo>
                  <a:lnTo>
                    <a:pt x="104" y="42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4" name="Rectangle 216"/>
            <p:cNvSpPr>
              <a:spLocks noChangeArrowheads="1"/>
            </p:cNvSpPr>
            <p:nvPr/>
          </p:nvSpPr>
          <p:spPr bwMode="auto">
            <a:xfrm>
              <a:off x="1915" y="1554"/>
              <a:ext cx="470" cy="24"/>
            </a:xfrm>
            <a:prstGeom prst="rect">
              <a:avLst/>
            </a:prstGeom>
            <a:solidFill>
              <a:srgbClr val="E5E5E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5" name="Freeform 217"/>
            <p:cNvSpPr>
              <a:spLocks/>
            </p:cNvSpPr>
            <p:nvPr/>
          </p:nvSpPr>
          <p:spPr bwMode="auto">
            <a:xfrm>
              <a:off x="3713" y="1770"/>
              <a:ext cx="47" cy="14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57" y="0"/>
                </a:cxn>
                <a:cxn ang="0">
                  <a:pos x="157" y="428"/>
                </a:cxn>
                <a:cxn ang="0">
                  <a:pos x="188" y="410"/>
                </a:cxn>
                <a:cxn ang="0">
                  <a:pos x="95" y="574"/>
                </a:cxn>
                <a:cxn ang="0">
                  <a:pos x="0" y="413"/>
                </a:cxn>
                <a:cxn ang="0">
                  <a:pos x="31" y="428"/>
                </a:cxn>
                <a:cxn ang="0">
                  <a:pos x="32" y="0"/>
                </a:cxn>
              </a:cxnLst>
              <a:rect l="0" t="0" r="r" b="b"/>
              <a:pathLst>
                <a:path w="188" h="574">
                  <a:moveTo>
                    <a:pt x="32" y="0"/>
                  </a:moveTo>
                  <a:lnTo>
                    <a:pt x="157" y="0"/>
                  </a:lnTo>
                  <a:lnTo>
                    <a:pt x="157" y="428"/>
                  </a:lnTo>
                  <a:lnTo>
                    <a:pt x="188" y="410"/>
                  </a:lnTo>
                  <a:lnTo>
                    <a:pt x="95" y="574"/>
                  </a:lnTo>
                  <a:lnTo>
                    <a:pt x="0" y="413"/>
                  </a:lnTo>
                  <a:lnTo>
                    <a:pt x="31" y="42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6" name="Freeform 218"/>
            <p:cNvSpPr>
              <a:spLocks/>
            </p:cNvSpPr>
            <p:nvPr/>
          </p:nvSpPr>
          <p:spPr bwMode="auto">
            <a:xfrm>
              <a:off x="919" y="3186"/>
              <a:ext cx="358" cy="174"/>
            </a:xfrm>
            <a:custGeom>
              <a:avLst/>
              <a:gdLst/>
              <a:ahLst/>
              <a:cxnLst>
                <a:cxn ang="0">
                  <a:pos x="801" y="697"/>
                </a:cxn>
                <a:cxn ang="0">
                  <a:pos x="850" y="693"/>
                </a:cxn>
                <a:cxn ang="0">
                  <a:pos x="936" y="683"/>
                </a:cxn>
                <a:cxn ang="0">
                  <a:pos x="1048" y="667"/>
                </a:cxn>
                <a:cxn ang="0">
                  <a:pos x="1168" y="643"/>
                </a:cxn>
                <a:cxn ang="0">
                  <a:pos x="1279" y="609"/>
                </a:cxn>
                <a:cxn ang="0">
                  <a:pos x="1370" y="564"/>
                </a:cxn>
                <a:cxn ang="0">
                  <a:pos x="1423" y="508"/>
                </a:cxn>
                <a:cxn ang="0">
                  <a:pos x="1423" y="459"/>
                </a:cxn>
                <a:cxn ang="0">
                  <a:pos x="1369" y="406"/>
                </a:cxn>
                <a:cxn ang="0">
                  <a:pos x="1276" y="335"/>
                </a:cxn>
                <a:cxn ang="0">
                  <a:pos x="1160" y="253"/>
                </a:cxn>
                <a:cxn ang="0">
                  <a:pos x="1037" y="172"/>
                </a:cxn>
                <a:cxn ang="0">
                  <a:pos x="922" y="97"/>
                </a:cxn>
                <a:cxn ang="0">
                  <a:pos x="831" y="38"/>
                </a:cxn>
                <a:cxn ang="0">
                  <a:pos x="779" y="4"/>
                </a:cxn>
                <a:cxn ang="0">
                  <a:pos x="803" y="3"/>
                </a:cxn>
                <a:cxn ang="0">
                  <a:pos x="788" y="27"/>
                </a:cxn>
                <a:cxn ang="0">
                  <a:pos x="696" y="68"/>
                </a:cxn>
                <a:cxn ang="0">
                  <a:pos x="554" y="119"/>
                </a:cxn>
                <a:cxn ang="0">
                  <a:pos x="388" y="173"/>
                </a:cxn>
                <a:cxn ang="0">
                  <a:pos x="225" y="223"/>
                </a:cxn>
                <a:cxn ang="0">
                  <a:pos x="90" y="263"/>
                </a:cxn>
                <a:cxn ang="0">
                  <a:pos x="10" y="285"/>
                </a:cxn>
                <a:cxn ang="0">
                  <a:pos x="5" y="337"/>
                </a:cxn>
                <a:cxn ang="0">
                  <a:pos x="45" y="429"/>
                </a:cxn>
                <a:cxn ang="0">
                  <a:pos x="118" y="506"/>
                </a:cxn>
                <a:cxn ang="0">
                  <a:pos x="217" y="570"/>
                </a:cxn>
                <a:cxn ang="0">
                  <a:pos x="337" y="622"/>
                </a:cxn>
                <a:cxn ang="0">
                  <a:pos x="466" y="659"/>
                </a:cxn>
                <a:cxn ang="0">
                  <a:pos x="601" y="684"/>
                </a:cxn>
                <a:cxn ang="0">
                  <a:pos x="734" y="696"/>
                </a:cxn>
              </a:cxnLst>
              <a:rect l="0" t="0" r="r" b="b"/>
              <a:pathLst>
                <a:path w="1430" h="698">
                  <a:moveTo>
                    <a:pt x="797" y="698"/>
                  </a:moveTo>
                  <a:lnTo>
                    <a:pt x="801" y="697"/>
                  </a:lnTo>
                  <a:lnTo>
                    <a:pt x="819" y="696"/>
                  </a:lnTo>
                  <a:lnTo>
                    <a:pt x="850" y="693"/>
                  </a:lnTo>
                  <a:lnTo>
                    <a:pt x="889" y="689"/>
                  </a:lnTo>
                  <a:lnTo>
                    <a:pt x="936" y="683"/>
                  </a:lnTo>
                  <a:lnTo>
                    <a:pt x="990" y="676"/>
                  </a:lnTo>
                  <a:lnTo>
                    <a:pt x="1048" y="667"/>
                  </a:lnTo>
                  <a:lnTo>
                    <a:pt x="1107" y="656"/>
                  </a:lnTo>
                  <a:lnTo>
                    <a:pt x="1168" y="643"/>
                  </a:lnTo>
                  <a:lnTo>
                    <a:pt x="1225" y="627"/>
                  </a:lnTo>
                  <a:lnTo>
                    <a:pt x="1279" y="609"/>
                  </a:lnTo>
                  <a:lnTo>
                    <a:pt x="1328" y="588"/>
                  </a:lnTo>
                  <a:lnTo>
                    <a:pt x="1370" y="564"/>
                  </a:lnTo>
                  <a:lnTo>
                    <a:pt x="1401" y="538"/>
                  </a:lnTo>
                  <a:lnTo>
                    <a:pt x="1423" y="508"/>
                  </a:lnTo>
                  <a:lnTo>
                    <a:pt x="1430" y="475"/>
                  </a:lnTo>
                  <a:lnTo>
                    <a:pt x="1423" y="459"/>
                  </a:lnTo>
                  <a:lnTo>
                    <a:pt x="1401" y="435"/>
                  </a:lnTo>
                  <a:lnTo>
                    <a:pt x="1369" y="406"/>
                  </a:lnTo>
                  <a:lnTo>
                    <a:pt x="1326" y="372"/>
                  </a:lnTo>
                  <a:lnTo>
                    <a:pt x="1276" y="335"/>
                  </a:lnTo>
                  <a:lnTo>
                    <a:pt x="1220" y="295"/>
                  </a:lnTo>
                  <a:lnTo>
                    <a:pt x="1160" y="253"/>
                  </a:lnTo>
                  <a:lnTo>
                    <a:pt x="1098" y="212"/>
                  </a:lnTo>
                  <a:lnTo>
                    <a:pt x="1037" y="172"/>
                  </a:lnTo>
                  <a:lnTo>
                    <a:pt x="978" y="132"/>
                  </a:lnTo>
                  <a:lnTo>
                    <a:pt x="922" y="97"/>
                  </a:lnTo>
                  <a:lnTo>
                    <a:pt x="873" y="64"/>
                  </a:lnTo>
                  <a:lnTo>
                    <a:pt x="831" y="38"/>
                  </a:lnTo>
                  <a:lnTo>
                    <a:pt x="799" y="18"/>
                  </a:lnTo>
                  <a:lnTo>
                    <a:pt x="779" y="4"/>
                  </a:lnTo>
                  <a:lnTo>
                    <a:pt x="774" y="0"/>
                  </a:lnTo>
                  <a:lnTo>
                    <a:pt x="803" y="3"/>
                  </a:lnTo>
                  <a:lnTo>
                    <a:pt x="807" y="13"/>
                  </a:lnTo>
                  <a:lnTo>
                    <a:pt x="788" y="27"/>
                  </a:lnTo>
                  <a:lnTo>
                    <a:pt x="749" y="45"/>
                  </a:lnTo>
                  <a:lnTo>
                    <a:pt x="696" y="68"/>
                  </a:lnTo>
                  <a:lnTo>
                    <a:pt x="630" y="93"/>
                  </a:lnTo>
                  <a:lnTo>
                    <a:pt x="554" y="119"/>
                  </a:lnTo>
                  <a:lnTo>
                    <a:pt x="472" y="146"/>
                  </a:lnTo>
                  <a:lnTo>
                    <a:pt x="388" y="173"/>
                  </a:lnTo>
                  <a:lnTo>
                    <a:pt x="305" y="199"/>
                  </a:lnTo>
                  <a:lnTo>
                    <a:pt x="225" y="223"/>
                  </a:lnTo>
                  <a:lnTo>
                    <a:pt x="152" y="245"/>
                  </a:lnTo>
                  <a:lnTo>
                    <a:pt x="90" y="263"/>
                  </a:lnTo>
                  <a:lnTo>
                    <a:pt x="41" y="276"/>
                  </a:lnTo>
                  <a:lnTo>
                    <a:pt x="10" y="285"/>
                  </a:lnTo>
                  <a:lnTo>
                    <a:pt x="0" y="287"/>
                  </a:lnTo>
                  <a:lnTo>
                    <a:pt x="5" y="337"/>
                  </a:lnTo>
                  <a:lnTo>
                    <a:pt x="20" y="385"/>
                  </a:lnTo>
                  <a:lnTo>
                    <a:pt x="45" y="429"/>
                  </a:lnTo>
                  <a:lnTo>
                    <a:pt x="78" y="470"/>
                  </a:lnTo>
                  <a:lnTo>
                    <a:pt x="118" y="506"/>
                  </a:lnTo>
                  <a:lnTo>
                    <a:pt x="166" y="540"/>
                  </a:lnTo>
                  <a:lnTo>
                    <a:pt x="217" y="570"/>
                  </a:lnTo>
                  <a:lnTo>
                    <a:pt x="275" y="598"/>
                  </a:lnTo>
                  <a:lnTo>
                    <a:pt x="337" y="622"/>
                  </a:lnTo>
                  <a:lnTo>
                    <a:pt x="401" y="642"/>
                  </a:lnTo>
                  <a:lnTo>
                    <a:pt x="466" y="659"/>
                  </a:lnTo>
                  <a:lnTo>
                    <a:pt x="534" y="673"/>
                  </a:lnTo>
                  <a:lnTo>
                    <a:pt x="601" y="684"/>
                  </a:lnTo>
                  <a:lnTo>
                    <a:pt x="669" y="692"/>
                  </a:lnTo>
                  <a:lnTo>
                    <a:pt x="734" y="696"/>
                  </a:lnTo>
                  <a:lnTo>
                    <a:pt x="797" y="698"/>
                  </a:lnTo>
                  <a:close/>
                </a:path>
              </a:pathLst>
            </a:custGeom>
            <a:solidFill>
              <a:srgbClr val="8C8C8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7" name="Rectangle 219"/>
            <p:cNvSpPr>
              <a:spLocks noChangeArrowheads="1"/>
            </p:cNvSpPr>
            <p:nvPr/>
          </p:nvSpPr>
          <p:spPr bwMode="auto">
            <a:xfrm>
              <a:off x="701" y="1997"/>
              <a:ext cx="534" cy="3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8" name="Rectangle 220"/>
            <p:cNvSpPr>
              <a:spLocks noChangeArrowheads="1"/>
            </p:cNvSpPr>
            <p:nvPr/>
          </p:nvSpPr>
          <p:spPr bwMode="auto">
            <a:xfrm>
              <a:off x="615" y="2022"/>
              <a:ext cx="678" cy="7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69" name="Freeform 221"/>
            <p:cNvSpPr>
              <a:spLocks/>
            </p:cNvSpPr>
            <p:nvPr/>
          </p:nvSpPr>
          <p:spPr bwMode="auto">
            <a:xfrm>
              <a:off x="614" y="2097"/>
              <a:ext cx="1585" cy="53"/>
            </a:xfrm>
            <a:custGeom>
              <a:avLst/>
              <a:gdLst/>
              <a:ahLst/>
              <a:cxnLst>
                <a:cxn ang="0">
                  <a:pos x="6316" y="213"/>
                </a:cxn>
                <a:cxn ang="0">
                  <a:pos x="6337" y="0"/>
                </a:cxn>
                <a:cxn ang="0">
                  <a:pos x="58" y="0"/>
                </a:cxn>
                <a:cxn ang="0">
                  <a:pos x="0" y="213"/>
                </a:cxn>
                <a:cxn ang="0">
                  <a:pos x="6316" y="213"/>
                </a:cxn>
              </a:cxnLst>
              <a:rect l="0" t="0" r="r" b="b"/>
              <a:pathLst>
                <a:path w="6337" h="213">
                  <a:moveTo>
                    <a:pt x="6316" y="213"/>
                  </a:moveTo>
                  <a:lnTo>
                    <a:pt x="6337" y="0"/>
                  </a:lnTo>
                  <a:lnTo>
                    <a:pt x="58" y="0"/>
                  </a:lnTo>
                  <a:lnTo>
                    <a:pt x="0" y="213"/>
                  </a:lnTo>
                  <a:lnTo>
                    <a:pt x="6316" y="213"/>
                  </a:lnTo>
                  <a:close/>
                </a:path>
              </a:pathLst>
            </a:custGeom>
            <a:solidFill>
              <a:srgbClr val="70707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0" name="Rectangle 222"/>
            <p:cNvSpPr>
              <a:spLocks noChangeArrowheads="1"/>
            </p:cNvSpPr>
            <p:nvPr/>
          </p:nvSpPr>
          <p:spPr bwMode="auto">
            <a:xfrm>
              <a:off x="704" y="2097"/>
              <a:ext cx="522" cy="21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1" name="Rectangle 223"/>
            <p:cNvSpPr>
              <a:spLocks noChangeArrowheads="1"/>
            </p:cNvSpPr>
            <p:nvPr/>
          </p:nvSpPr>
          <p:spPr bwMode="auto">
            <a:xfrm>
              <a:off x="707" y="2313"/>
              <a:ext cx="516" cy="92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2" name="Freeform 224"/>
            <p:cNvSpPr>
              <a:spLocks/>
            </p:cNvSpPr>
            <p:nvPr/>
          </p:nvSpPr>
          <p:spPr bwMode="auto">
            <a:xfrm>
              <a:off x="726" y="2025"/>
              <a:ext cx="473" cy="379"/>
            </a:xfrm>
            <a:custGeom>
              <a:avLst/>
              <a:gdLst/>
              <a:ahLst/>
              <a:cxnLst>
                <a:cxn ang="0">
                  <a:pos x="1886" y="0"/>
                </a:cxn>
                <a:cxn ang="0">
                  <a:pos x="1848" y="11"/>
                </a:cxn>
                <a:cxn ang="0">
                  <a:pos x="1784" y="36"/>
                </a:cxn>
                <a:cxn ang="0">
                  <a:pos x="1702" y="75"/>
                </a:cxn>
                <a:cxn ang="0">
                  <a:pos x="1610" y="134"/>
                </a:cxn>
                <a:cxn ang="0">
                  <a:pos x="1520" y="214"/>
                </a:cxn>
                <a:cxn ang="0">
                  <a:pos x="1438" y="317"/>
                </a:cxn>
                <a:cxn ang="0">
                  <a:pos x="1376" y="446"/>
                </a:cxn>
                <a:cxn ang="0">
                  <a:pos x="1344" y="602"/>
                </a:cxn>
                <a:cxn ang="0">
                  <a:pos x="1343" y="769"/>
                </a:cxn>
                <a:cxn ang="0">
                  <a:pos x="1365" y="939"/>
                </a:cxn>
                <a:cxn ang="0">
                  <a:pos x="1405" y="1102"/>
                </a:cxn>
                <a:cxn ang="0">
                  <a:pos x="1453" y="1248"/>
                </a:cxn>
                <a:cxn ang="0">
                  <a:pos x="1501" y="1372"/>
                </a:cxn>
                <a:cxn ang="0">
                  <a:pos x="1541" y="1462"/>
                </a:cxn>
                <a:cxn ang="0">
                  <a:pos x="1565" y="1511"/>
                </a:cxn>
                <a:cxn ang="0">
                  <a:pos x="323" y="1519"/>
                </a:cxn>
                <a:cxn ang="0">
                  <a:pos x="336" y="1492"/>
                </a:cxn>
                <a:cxn ang="0">
                  <a:pos x="368" y="1421"/>
                </a:cxn>
                <a:cxn ang="0">
                  <a:pos x="412" y="1313"/>
                </a:cxn>
                <a:cxn ang="0">
                  <a:pos x="461" y="1178"/>
                </a:cxn>
                <a:cxn ang="0">
                  <a:pos x="505" y="1021"/>
                </a:cxn>
                <a:cxn ang="0">
                  <a:pos x="538" y="855"/>
                </a:cxn>
                <a:cxn ang="0">
                  <a:pos x="549" y="684"/>
                </a:cxn>
                <a:cxn ang="0">
                  <a:pos x="534" y="521"/>
                </a:cxn>
                <a:cxn ang="0">
                  <a:pos x="485" y="377"/>
                </a:cxn>
                <a:cxn ang="0">
                  <a:pos x="412" y="262"/>
                </a:cxn>
                <a:cxn ang="0">
                  <a:pos x="326" y="172"/>
                </a:cxn>
                <a:cxn ang="0">
                  <a:pos x="233" y="103"/>
                </a:cxn>
                <a:cxn ang="0">
                  <a:pos x="145" y="54"/>
                </a:cxn>
                <a:cxn ang="0">
                  <a:pos x="70" y="21"/>
                </a:cxn>
                <a:cxn ang="0">
                  <a:pos x="19" y="5"/>
                </a:cxn>
                <a:cxn ang="0">
                  <a:pos x="0" y="0"/>
                </a:cxn>
              </a:cxnLst>
              <a:rect l="0" t="0" r="r" b="b"/>
              <a:pathLst>
                <a:path w="1891" h="1519">
                  <a:moveTo>
                    <a:pt x="1891" y="0"/>
                  </a:moveTo>
                  <a:lnTo>
                    <a:pt x="1886" y="0"/>
                  </a:lnTo>
                  <a:lnTo>
                    <a:pt x="1870" y="5"/>
                  </a:lnTo>
                  <a:lnTo>
                    <a:pt x="1848" y="11"/>
                  </a:lnTo>
                  <a:lnTo>
                    <a:pt x="1819" y="21"/>
                  </a:lnTo>
                  <a:lnTo>
                    <a:pt x="1784" y="36"/>
                  </a:lnTo>
                  <a:lnTo>
                    <a:pt x="1745" y="54"/>
                  </a:lnTo>
                  <a:lnTo>
                    <a:pt x="1702" y="75"/>
                  </a:lnTo>
                  <a:lnTo>
                    <a:pt x="1657" y="103"/>
                  </a:lnTo>
                  <a:lnTo>
                    <a:pt x="1610" y="134"/>
                  </a:lnTo>
                  <a:lnTo>
                    <a:pt x="1565" y="172"/>
                  </a:lnTo>
                  <a:lnTo>
                    <a:pt x="1520" y="214"/>
                  </a:lnTo>
                  <a:lnTo>
                    <a:pt x="1477" y="262"/>
                  </a:lnTo>
                  <a:lnTo>
                    <a:pt x="1438" y="317"/>
                  </a:lnTo>
                  <a:lnTo>
                    <a:pt x="1404" y="377"/>
                  </a:lnTo>
                  <a:lnTo>
                    <a:pt x="1376" y="446"/>
                  </a:lnTo>
                  <a:lnTo>
                    <a:pt x="1356" y="521"/>
                  </a:lnTo>
                  <a:lnTo>
                    <a:pt x="1344" y="602"/>
                  </a:lnTo>
                  <a:lnTo>
                    <a:pt x="1339" y="684"/>
                  </a:lnTo>
                  <a:lnTo>
                    <a:pt x="1343" y="769"/>
                  </a:lnTo>
                  <a:lnTo>
                    <a:pt x="1351" y="855"/>
                  </a:lnTo>
                  <a:lnTo>
                    <a:pt x="1365" y="939"/>
                  </a:lnTo>
                  <a:lnTo>
                    <a:pt x="1384" y="1021"/>
                  </a:lnTo>
                  <a:lnTo>
                    <a:pt x="1405" y="1102"/>
                  </a:lnTo>
                  <a:lnTo>
                    <a:pt x="1428" y="1178"/>
                  </a:lnTo>
                  <a:lnTo>
                    <a:pt x="1453" y="1248"/>
                  </a:lnTo>
                  <a:lnTo>
                    <a:pt x="1477" y="1313"/>
                  </a:lnTo>
                  <a:lnTo>
                    <a:pt x="1501" y="1372"/>
                  </a:lnTo>
                  <a:lnTo>
                    <a:pt x="1522" y="1421"/>
                  </a:lnTo>
                  <a:lnTo>
                    <a:pt x="1541" y="1462"/>
                  </a:lnTo>
                  <a:lnTo>
                    <a:pt x="1555" y="1492"/>
                  </a:lnTo>
                  <a:lnTo>
                    <a:pt x="1565" y="1511"/>
                  </a:lnTo>
                  <a:lnTo>
                    <a:pt x="1569" y="1519"/>
                  </a:lnTo>
                  <a:lnTo>
                    <a:pt x="323" y="1519"/>
                  </a:lnTo>
                  <a:lnTo>
                    <a:pt x="326" y="1511"/>
                  </a:lnTo>
                  <a:lnTo>
                    <a:pt x="336" y="1492"/>
                  </a:lnTo>
                  <a:lnTo>
                    <a:pt x="350" y="1462"/>
                  </a:lnTo>
                  <a:lnTo>
                    <a:pt x="368" y="1421"/>
                  </a:lnTo>
                  <a:lnTo>
                    <a:pt x="390" y="1372"/>
                  </a:lnTo>
                  <a:lnTo>
                    <a:pt x="412" y="1313"/>
                  </a:lnTo>
                  <a:lnTo>
                    <a:pt x="436" y="1248"/>
                  </a:lnTo>
                  <a:lnTo>
                    <a:pt x="461" y="1178"/>
                  </a:lnTo>
                  <a:lnTo>
                    <a:pt x="484" y="1102"/>
                  </a:lnTo>
                  <a:lnTo>
                    <a:pt x="505" y="1021"/>
                  </a:lnTo>
                  <a:lnTo>
                    <a:pt x="524" y="939"/>
                  </a:lnTo>
                  <a:lnTo>
                    <a:pt x="538" y="855"/>
                  </a:lnTo>
                  <a:lnTo>
                    <a:pt x="547" y="769"/>
                  </a:lnTo>
                  <a:lnTo>
                    <a:pt x="549" y="684"/>
                  </a:lnTo>
                  <a:lnTo>
                    <a:pt x="546" y="602"/>
                  </a:lnTo>
                  <a:lnTo>
                    <a:pt x="534" y="521"/>
                  </a:lnTo>
                  <a:lnTo>
                    <a:pt x="513" y="446"/>
                  </a:lnTo>
                  <a:lnTo>
                    <a:pt x="485" y="377"/>
                  </a:lnTo>
                  <a:lnTo>
                    <a:pt x="451" y="317"/>
                  </a:lnTo>
                  <a:lnTo>
                    <a:pt x="412" y="262"/>
                  </a:lnTo>
                  <a:lnTo>
                    <a:pt x="370" y="214"/>
                  </a:lnTo>
                  <a:lnTo>
                    <a:pt x="326" y="172"/>
                  </a:lnTo>
                  <a:lnTo>
                    <a:pt x="279" y="134"/>
                  </a:lnTo>
                  <a:lnTo>
                    <a:pt x="233" y="103"/>
                  </a:lnTo>
                  <a:lnTo>
                    <a:pt x="187" y="75"/>
                  </a:lnTo>
                  <a:lnTo>
                    <a:pt x="145" y="54"/>
                  </a:lnTo>
                  <a:lnTo>
                    <a:pt x="106" y="36"/>
                  </a:lnTo>
                  <a:lnTo>
                    <a:pt x="70" y="21"/>
                  </a:lnTo>
                  <a:lnTo>
                    <a:pt x="42" y="11"/>
                  </a:lnTo>
                  <a:lnTo>
                    <a:pt x="19" y="5"/>
                  </a:lnTo>
                  <a:lnTo>
                    <a:pt x="4" y="0"/>
                  </a:lnTo>
                  <a:lnTo>
                    <a:pt x="0" y="0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3" name="Freeform 225"/>
            <p:cNvSpPr>
              <a:spLocks/>
            </p:cNvSpPr>
            <p:nvPr/>
          </p:nvSpPr>
          <p:spPr bwMode="auto">
            <a:xfrm>
              <a:off x="676" y="2518"/>
              <a:ext cx="601" cy="848"/>
            </a:xfrm>
            <a:custGeom>
              <a:avLst/>
              <a:gdLst/>
              <a:ahLst/>
              <a:cxnLst>
                <a:cxn ang="0">
                  <a:pos x="0" y="3225"/>
                </a:cxn>
                <a:cxn ang="0">
                  <a:pos x="5" y="3231"/>
                </a:cxn>
                <a:cxn ang="0">
                  <a:pos x="24" y="3250"/>
                </a:cxn>
                <a:cxn ang="0">
                  <a:pos x="61" y="3276"/>
                </a:cxn>
                <a:cxn ang="0">
                  <a:pos x="116" y="3308"/>
                </a:cxn>
                <a:cxn ang="0">
                  <a:pos x="193" y="3338"/>
                </a:cxn>
                <a:cxn ang="0">
                  <a:pos x="296" y="3364"/>
                </a:cxn>
                <a:cxn ang="0">
                  <a:pos x="426" y="3383"/>
                </a:cxn>
                <a:cxn ang="0">
                  <a:pos x="590" y="3391"/>
                </a:cxn>
                <a:cxn ang="0">
                  <a:pos x="747" y="3378"/>
                </a:cxn>
                <a:cxn ang="0">
                  <a:pos x="865" y="3347"/>
                </a:cxn>
                <a:cxn ang="0">
                  <a:pos x="951" y="3300"/>
                </a:cxn>
                <a:cxn ang="0">
                  <a:pos x="1013" y="3246"/>
                </a:cxn>
                <a:cxn ang="0">
                  <a:pos x="1060" y="3188"/>
                </a:cxn>
                <a:cxn ang="0">
                  <a:pos x="1098" y="3131"/>
                </a:cxn>
                <a:cxn ang="0">
                  <a:pos x="1135" y="3082"/>
                </a:cxn>
                <a:cxn ang="0">
                  <a:pos x="1179" y="3047"/>
                </a:cxn>
                <a:cxn ang="0">
                  <a:pos x="1217" y="3021"/>
                </a:cxn>
                <a:cxn ang="0">
                  <a:pos x="1251" y="2993"/>
                </a:cxn>
                <a:cxn ang="0">
                  <a:pos x="1287" y="2966"/>
                </a:cxn>
                <a:cxn ang="0">
                  <a:pos x="1335" y="2939"/>
                </a:cxn>
                <a:cxn ang="0">
                  <a:pos x="1399" y="2916"/>
                </a:cxn>
                <a:cxn ang="0">
                  <a:pos x="1491" y="2897"/>
                </a:cxn>
                <a:cxn ang="0">
                  <a:pos x="1614" y="2884"/>
                </a:cxn>
                <a:cxn ang="0">
                  <a:pos x="1780" y="2881"/>
                </a:cxn>
                <a:cxn ang="0">
                  <a:pos x="1950" y="2892"/>
                </a:cxn>
                <a:cxn ang="0">
                  <a:pos x="2087" y="2922"/>
                </a:cxn>
                <a:cxn ang="0">
                  <a:pos x="2196" y="2964"/>
                </a:cxn>
                <a:cxn ang="0">
                  <a:pos x="2278" y="3013"/>
                </a:cxn>
                <a:cxn ang="0">
                  <a:pos x="2337" y="3061"/>
                </a:cxn>
                <a:cxn ang="0">
                  <a:pos x="2375" y="3104"/>
                </a:cxn>
                <a:cxn ang="0">
                  <a:pos x="2396" y="3134"/>
                </a:cxn>
                <a:cxn ang="0">
                  <a:pos x="2402" y="3146"/>
                </a:cxn>
                <a:cxn ang="0">
                  <a:pos x="2400" y="872"/>
                </a:cxn>
                <a:cxn ang="0">
                  <a:pos x="2382" y="849"/>
                </a:cxn>
                <a:cxn ang="0">
                  <a:pos x="2347" y="810"/>
                </a:cxn>
                <a:cxn ang="0">
                  <a:pos x="2290" y="763"/>
                </a:cxn>
                <a:cxn ang="0">
                  <a:pos x="2215" y="713"/>
                </a:cxn>
                <a:cxn ang="0">
                  <a:pos x="2117" y="665"/>
                </a:cxn>
                <a:cxn ang="0">
                  <a:pos x="1995" y="629"/>
                </a:cxn>
                <a:cxn ang="0">
                  <a:pos x="1850" y="610"/>
                </a:cxn>
                <a:cxn ang="0">
                  <a:pos x="1685" y="611"/>
                </a:cxn>
                <a:cxn ang="0">
                  <a:pos x="1530" y="611"/>
                </a:cxn>
                <a:cxn ang="0">
                  <a:pos x="1390" y="606"/>
                </a:cxn>
                <a:cxn ang="0">
                  <a:pos x="1261" y="591"/>
                </a:cxn>
                <a:cxn ang="0">
                  <a:pos x="1143" y="565"/>
                </a:cxn>
                <a:cxn ang="0">
                  <a:pos x="1031" y="525"/>
                </a:cxn>
                <a:cxn ang="0">
                  <a:pos x="923" y="467"/>
                </a:cxn>
                <a:cxn ang="0">
                  <a:pos x="819" y="389"/>
                </a:cxn>
                <a:cxn ang="0">
                  <a:pos x="712" y="294"/>
                </a:cxn>
                <a:cxn ang="0">
                  <a:pos x="594" y="211"/>
                </a:cxn>
                <a:cxn ang="0">
                  <a:pos x="467" y="145"/>
                </a:cxn>
                <a:cxn ang="0">
                  <a:pos x="340" y="92"/>
                </a:cxn>
                <a:cxn ang="0">
                  <a:pos x="223" y="52"/>
                </a:cxn>
                <a:cxn ang="0">
                  <a:pos x="122" y="25"/>
                </a:cxn>
                <a:cxn ang="0">
                  <a:pos x="47" y="8"/>
                </a:cxn>
                <a:cxn ang="0">
                  <a:pos x="5" y="0"/>
                </a:cxn>
              </a:cxnLst>
              <a:rect l="0" t="0" r="r" b="b"/>
              <a:pathLst>
                <a:path w="2402" h="3391">
                  <a:moveTo>
                    <a:pt x="0" y="0"/>
                  </a:moveTo>
                  <a:lnTo>
                    <a:pt x="0" y="3225"/>
                  </a:lnTo>
                  <a:lnTo>
                    <a:pt x="2" y="3226"/>
                  </a:lnTo>
                  <a:lnTo>
                    <a:pt x="5" y="3231"/>
                  </a:lnTo>
                  <a:lnTo>
                    <a:pt x="13" y="3240"/>
                  </a:lnTo>
                  <a:lnTo>
                    <a:pt x="24" y="3250"/>
                  </a:lnTo>
                  <a:lnTo>
                    <a:pt x="40" y="3263"/>
                  </a:lnTo>
                  <a:lnTo>
                    <a:pt x="61" y="3276"/>
                  </a:lnTo>
                  <a:lnTo>
                    <a:pt x="86" y="3292"/>
                  </a:lnTo>
                  <a:lnTo>
                    <a:pt x="116" y="3308"/>
                  </a:lnTo>
                  <a:lnTo>
                    <a:pt x="151" y="3323"/>
                  </a:lnTo>
                  <a:lnTo>
                    <a:pt x="193" y="3338"/>
                  </a:lnTo>
                  <a:lnTo>
                    <a:pt x="240" y="3352"/>
                  </a:lnTo>
                  <a:lnTo>
                    <a:pt x="296" y="3364"/>
                  </a:lnTo>
                  <a:lnTo>
                    <a:pt x="357" y="3374"/>
                  </a:lnTo>
                  <a:lnTo>
                    <a:pt x="426" y="3383"/>
                  </a:lnTo>
                  <a:lnTo>
                    <a:pt x="504" y="3388"/>
                  </a:lnTo>
                  <a:lnTo>
                    <a:pt x="590" y="3391"/>
                  </a:lnTo>
                  <a:lnTo>
                    <a:pt x="673" y="3387"/>
                  </a:lnTo>
                  <a:lnTo>
                    <a:pt x="747" y="3378"/>
                  </a:lnTo>
                  <a:lnTo>
                    <a:pt x="810" y="3364"/>
                  </a:lnTo>
                  <a:lnTo>
                    <a:pt x="865" y="3347"/>
                  </a:lnTo>
                  <a:lnTo>
                    <a:pt x="912" y="3325"/>
                  </a:lnTo>
                  <a:lnTo>
                    <a:pt x="951" y="3300"/>
                  </a:lnTo>
                  <a:lnTo>
                    <a:pt x="984" y="3274"/>
                  </a:lnTo>
                  <a:lnTo>
                    <a:pt x="1013" y="3246"/>
                  </a:lnTo>
                  <a:lnTo>
                    <a:pt x="1038" y="3216"/>
                  </a:lnTo>
                  <a:lnTo>
                    <a:pt x="1060" y="3188"/>
                  </a:lnTo>
                  <a:lnTo>
                    <a:pt x="1079" y="3159"/>
                  </a:lnTo>
                  <a:lnTo>
                    <a:pt x="1098" y="3131"/>
                  </a:lnTo>
                  <a:lnTo>
                    <a:pt x="1116" y="3106"/>
                  </a:lnTo>
                  <a:lnTo>
                    <a:pt x="1135" y="3082"/>
                  </a:lnTo>
                  <a:lnTo>
                    <a:pt x="1155" y="3062"/>
                  </a:lnTo>
                  <a:lnTo>
                    <a:pt x="1179" y="3047"/>
                  </a:lnTo>
                  <a:lnTo>
                    <a:pt x="1199" y="3033"/>
                  </a:lnTo>
                  <a:lnTo>
                    <a:pt x="1217" y="3021"/>
                  </a:lnTo>
                  <a:lnTo>
                    <a:pt x="1235" y="3007"/>
                  </a:lnTo>
                  <a:lnTo>
                    <a:pt x="1251" y="2993"/>
                  </a:lnTo>
                  <a:lnTo>
                    <a:pt x="1269" y="2980"/>
                  </a:lnTo>
                  <a:lnTo>
                    <a:pt x="1287" y="2966"/>
                  </a:lnTo>
                  <a:lnTo>
                    <a:pt x="1310" y="2952"/>
                  </a:lnTo>
                  <a:lnTo>
                    <a:pt x="1335" y="2939"/>
                  </a:lnTo>
                  <a:lnTo>
                    <a:pt x="1364" y="2927"/>
                  </a:lnTo>
                  <a:lnTo>
                    <a:pt x="1399" y="2916"/>
                  </a:lnTo>
                  <a:lnTo>
                    <a:pt x="1442" y="2906"/>
                  </a:lnTo>
                  <a:lnTo>
                    <a:pt x="1491" y="2897"/>
                  </a:lnTo>
                  <a:lnTo>
                    <a:pt x="1548" y="2889"/>
                  </a:lnTo>
                  <a:lnTo>
                    <a:pt x="1614" y="2884"/>
                  </a:lnTo>
                  <a:lnTo>
                    <a:pt x="1691" y="2881"/>
                  </a:lnTo>
                  <a:lnTo>
                    <a:pt x="1780" y="2881"/>
                  </a:lnTo>
                  <a:lnTo>
                    <a:pt x="1868" y="2883"/>
                  </a:lnTo>
                  <a:lnTo>
                    <a:pt x="1950" y="2892"/>
                  </a:lnTo>
                  <a:lnTo>
                    <a:pt x="2023" y="2904"/>
                  </a:lnTo>
                  <a:lnTo>
                    <a:pt x="2087" y="2922"/>
                  </a:lnTo>
                  <a:lnTo>
                    <a:pt x="2145" y="2942"/>
                  </a:lnTo>
                  <a:lnTo>
                    <a:pt x="2196" y="2964"/>
                  </a:lnTo>
                  <a:lnTo>
                    <a:pt x="2240" y="2988"/>
                  </a:lnTo>
                  <a:lnTo>
                    <a:pt x="2278" y="3013"/>
                  </a:lnTo>
                  <a:lnTo>
                    <a:pt x="2309" y="3037"/>
                  </a:lnTo>
                  <a:lnTo>
                    <a:pt x="2337" y="3061"/>
                  </a:lnTo>
                  <a:lnTo>
                    <a:pt x="2358" y="3084"/>
                  </a:lnTo>
                  <a:lnTo>
                    <a:pt x="2375" y="3104"/>
                  </a:lnTo>
                  <a:lnTo>
                    <a:pt x="2387" y="3121"/>
                  </a:lnTo>
                  <a:lnTo>
                    <a:pt x="2396" y="3134"/>
                  </a:lnTo>
                  <a:lnTo>
                    <a:pt x="2400" y="3142"/>
                  </a:lnTo>
                  <a:lnTo>
                    <a:pt x="2402" y="3146"/>
                  </a:lnTo>
                  <a:lnTo>
                    <a:pt x="2402" y="876"/>
                  </a:lnTo>
                  <a:lnTo>
                    <a:pt x="2400" y="872"/>
                  </a:lnTo>
                  <a:lnTo>
                    <a:pt x="2393" y="863"/>
                  </a:lnTo>
                  <a:lnTo>
                    <a:pt x="2382" y="849"/>
                  </a:lnTo>
                  <a:lnTo>
                    <a:pt x="2367" y="832"/>
                  </a:lnTo>
                  <a:lnTo>
                    <a:pt x="2347" y="810"/>
                  </a:lnTo>
                  <a:lnTo>
                    <a:pt x="2321" y="788"/>
                  </a:lnTo>
                  <a:lnTo>
                    <a:pt x="2290" y="763"/>
                  </a:lnTo>
                  <a:lnTo>
                    <a:pt x="2255" y="738"/>
                  </a:lnTo>
                  <a:lnTo>
                    <a:pt x="2215" y="713"/>
                  </a:lnTo>
                  <a:lnTo>
                    <a:pt x="2169" y="688"/>
                  </a:lnTo>
                  <a:lnTo>
                    <a:pt x="2117" y="665"/>
                  </a:lnTo>
                  <a:lnTo>
                    <a:pt x="2059" y="645"/>
                  </a:lnTo>
                  <a:lnTo>
                    <a:pt x="1995" y="629"/>
                  </a:lnTo>
                  <a:lnTo>
                    <a:pt x="1926" y="617"/>
                  </a:lnTo>
                  <a:lnTo>
                    <a:pt x="1850" y="610"/>
                  </a:lnTo>
                  <a:lnTo>
                    <a:pt x="1769" y="610"/>
                  </a:lnTo>
                  <a:lnTo>
                    <a:pt x="1685" y="611"/>
                  </a:lnTo>
                  <a:lnTo>
                    <a:pt x="1605" y="612"/>
                  </a:lnTo>
                  <a:lnTo>
                    <a:pt x="1530" y="611"/>
                  </a:lnTo>
                  <a:lnTo>
                    <a:pt x="1458" y="610"/>
                  </a:lnTo>
                  <a:lnTo>
                    <a:pt x="1390" y="606"/>
                  </a:lnTo>
                  <a:lnTo>
                    <a:pt x="1324" y="600"/>
                  </a:lnTo>
                  <a:lnTo>
                    <a:pt x="1261" y="591"/>
                  </a:lnTo>
                  <a:lnTo>
                    <a:pt x="1201" y="580"/>
                  </a:lnTo>
                  <a:lnTo>
                    <a:pt x="1143" y="565"/>
                  </a:lnTo>
                  <a:lnTo>
                    <a:pt x="1086" y="547"/>
                  </a:lnTo>
                  <a:lnTo>
                    <a:pt x="1031" y="525"/>
                  </a:lnTo>
                  <a:lnTo>
                    <a:pt x="977" y="498"/>
                  </a:lnTo>
                  <a:lnTo>
                    <a:pt x="923" y="467"/>
                  </a:lnTo>
                  <a:lnTo>
                    <a:pt x="871" y="431"/>
                  </a:lnTo>
                  <a:lnTo>
                    <a:pt x="819" y="389"/>
                  </a:lnTo>
                  <a:lnTo>
                    <a:pt x="767" y="343"/>
                  </a:lnTo>
                  <a:lnTo>
                    <a:pt x="712" y="294"/>
                  </a:lnTo>
                  <a:lnTo>
                    <a:pt x="654" y="252"/>
                  </a:lnTo>
                  <a:lnTo>
                    <a:pt x="594" y="211"/>
                  </a:lnTo>
                  <a:lnTo>
                    <a:pt x="529" y="176"/>
                  </a:lnTo>
                  <a:lnTo>
                    <a:pt x="467" y="145"/>
                  </a:lnTo>
                  <a:lnTo>
                    <a:pt x="402" y="117"/>
                  </a:lnTo>
                  <a:lnTo>
                    <a:pt x="340" y="92"/>
                  </a:lnTo>
                  <a:lnTo>
                    <a:pt x="279" y="71"/>
                  </a:lnTo>
                  <a:lnTo>
                    <a:pt x="223" y="52"/>
                  </a:lnTo>
                  <a:lnTo>
                    <a:pt x="170" y="37"/>
                  </a:lnTo>
                  <a:lnTo>
                    <a:pt x="122" y="25"/>
                  </a:lnTo>
                  <a:lnTo>
                    <a:pt x="81" y="16"/>
                  </a:lnTo>
                  <a:lnTo>
                    <a:pt x="47" y="8"/>
                  </a:lnTo>
                  <a:lnTo>
                    <a:pt x="22" y="3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4" name="Freeform 226"/>
            <p:cNvSpPr>
              <a:spLocks/>
            </p:cNvSpPr>
            <p:nvPr/>
          </p:nvSpPr>
          <p:spPr bwMode="auto">
            <a:xfrm>
              <a:off x="749" y="2318"/>
              <a:ext cx="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54"/>
                </a:cxn>
                <a:cxn ang="0">
                  <a:pos x="0" y="0"/>
                </a:cxn>
              </a:cxnLst>
              <a:rect l="0" t="0" r="r" b="b"/>
              <a:pathLst>
                <a:path h="854">
                  <a:moveTo>
                    <a:pt x="0" y="0"/>
                  </a:moveTo>
                  <a:lnTo>
                    <a:pt x="0" y="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5" name="Freeform 227"/>
            <p:cNvSpPr>
              <a:spLocks/>
            </p:cNvSpPr>
            <p:nvPr/>
          </p:nvSpPr>
          <p:spPr bwMode="auto">
            <a:xfrm>
              <a:off x="860" y="2396"/>
              <a:ext cx="1" cy="1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87"/>
                </a:cxn>
                <a:cxn ang="0">
                  <a:pos x="0" y="0"/>
                </a:cxn>
              </a:cxnLst>
              <a:rect l="0" t="0" r="r" b="b"/>
              <a:pathLst>
                <a:path h="787">
                  <a:moveTo>
                    <a:pt x="0" y="0"/>
                  </a:moveTo>
                  <a:lnTo>
                    <a:pt x="0" y="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6" name="Freeform 228"/>
            <p:cNvSpPr>
              <a:spLocks/>
            </p:cNvSpPr>
            <p:nvPr/>
          </p:nvSpPr>
          <p:spPr bwMode="auto">
            <a:xfrm>
              <a:off x="965" y="2393"/>
              <a:ext cx="1" cy="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53"/>
                </a:cxn>
                <a:cxn ang="0">
                  <a:pos x="0" y="0"/>
                </a:cxn>
              </a:cxnLst>
              <a:rect l="0" t="0" r="r" b="b"/>
              <a:pathLst>
                <a:path h="1053">
                  <a:moveTo>
                    <a:pt x="0" y="0"/>
                  </a:moveTo>
                  <a:lnTo>
                    <a:pt x="0" y="10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7" name="Freeform 229"/>
            <p:cNvSpPr>
              <a:spLocks/>
            </p:cNvSpPr>
            <p:nvPr/>
          </p:nvSpPr>
          <p:spPr bwMode="auto">
            <a:xfrm>
              <a:off x="1076" y="2393"/>
              <a:ext cx="1" cy="2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96"/>
                </a:cxn>
                <a:cxn ang="0">
                  <a:pos x="0" y="0"/>
                </a:cxn>
              </a:cxnLst>
              <a:rect l="0" t="0" r="r" b="b"/>
              <a:pathLst>
                <a:path h="1096">
                  <a:moveTo>
                    <a:pt x="0" y="0"/>
                  </a:moveTo>
                  <a:lnTo>
                    <a:pt x="0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8" name="Freeform 230"/>
            <p:cNvSpPr>
              <a:spLocks/>
            </p:cNvSpPr>
            <p:nvPr/>
          </p:nvSpPr>
          <p:spPr bwMode="auto">
            <a:xfrm>
              <a:off x="1179" y="2313"/>
              <a:ext cx="1" cy="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2"/>
                </a:cxn>
                <a:cxn ang="0">
                  <a:pos x="0" y="0"/>
                </a:cxn>
              </a:cxnLst>
              <a:rect l="0" t="0" r="r" b="b"/>
              <a:pathLst>
                <a:path h="1442">
                  <a:moveTo>
                    <a:pt x="0" y="0"/>
                  </a:moveTo>
                  <a:lnTo>
                    <a:pt x="0" y="14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79" name="Freeform 231"/>
            <p:cNvSpPr>
              <a:spLocks/>
            </p:cNvSpPr>
            <p:nvPr/>
          </p:nvSpPr>
          <p:spPr bwMode="auto">
            <a:xfrm>
              <a:off x="707" y="2493"/>
              <a:ext cx="516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68" y="0"/>
                </a:cxn>
                <a:cxn ang="0">
                  <a:pos x="0" y="0"/>
                </a:cxn>
              </a:cxnLst>
              <a:rect l="0" t="0" r="r" b="b"/>
              <a:pathLst>
                <a:path w="2068">
                  <a:moveTo>
                    <a:pt x="0" y="0"/>
                  </a:moveTo>
                  <a:lnTo>
                    <a:pt x="20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0" name="Freeform 232"/>
            <p:cNvSpPr>
              <a:spLocks/>
            </p:cNvSpPr>
            <p:nvPr/>
          </p:nvSpPr>
          <p:spPr bwMode="auto">
            <a:xfrm>
              <a:off x="3460" y="3413"/>
              <a:ext cx="51" cy="72"/>
            </a:xfrm>
            <a:custGeom>
              <a:avLst/>
              <a:gdLst/>
              <a:ahLst/>
              <a:cxnLst>
                <a:cxn ang="0">
                  <a:pos x="194" y="291"/>
                </a:cxn>
                <a:cxn ang="0">
                  <a:pos x="205" y="0"/>
                </a:cxn>
                <a:cxn ang="0">
                  <a:pos x="11" y="0"/>
                </a:cxn>
                <a:cxn ang="0">
                  <a:pos x="0" y="291"/>
                </a:cxn>
                <a:cxn ang="0">
                  <a:pos x="194" y="291"/>
                </a:cxn>
              </a:cxnLst>
              <a:rect l="0" t="0" r="r" b="b"/>
              <a:pathLst>
                <a:path w="205" h="291">
                  <a:moveTo>
                    <a:pt x="194" y="291"/>
                  </a:moveTo>
                  <a:lnTo>
                    <a:pt x="205" y="0"/>
                  </a:lnTo>
                  <a:lnTo>
                    <a:pt x="11" y="0"/>
                  </a:lnTo>
                  <a:lnTo>
                    <a:pt x="0" y="291"/>
                  </a:lnTo>
                  <a:lnTo>
                    <a:pt x="194" y="29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1" name="Rectangle 233"/>
            <p:cNvSpPr>
              <a:spLocks noChangeArrowheads="1"/>
            </p:cNvSpPr>
            <p:nvPr/>
          </p:nvSpPr>
          <p:spPr bwMode="auto">
            <a:xfrm>
              <a:off x="3375" y="3485"/>
              <a:ext cx="215" cy="20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2" name="Rectangle 234"/>
            <p:cNvSpPr>
              <a:spLocks noChangeArrowheads="1"/>
            </p:cNvSpPr>
            <p:nvPr/>
          </p:nvSpPr>
          <p:spPr bwMode="auto">
            <a:xfrm>
              <a:off x="3456" y="3689"/>
              <a:ext cx="64" cy="9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3" name="Freeform 235"/>
            <p:cNvSpPr>
              <a:spLocks/>
            </p:cNvSpPr>
            <p:nvPr/>
          </p:nvSpPr>
          <p:spPr bwMode="auto">
            <a:xfrm>
              <a:off x="3594" y="3515"/>
              <a:ext cx="33" cy="152"/>
            </a:xfrm>
            <a:custGeom>
              <a:avLst/>
              <a:gdLst/>
              <a:ahLst/>
              <a:cxnLst>
                <a:cxn ang="0">
                  <a:pos x="132" y="605"/>
                </a:cxn>
                <a:cxn ang="0">
                  <a:pos x="132" y="0"/>
                </a:cxn>
                <a:cxn ang="0">
                  <a:pos x="0" y="0"/>
                </a:cxn>
                <a:cxn ang="0">
                  <a:pos x="0" y="607"/>
                </a:cxn>
                <a:cxn ang="0">
                  <a:pos x="132" y="605"/>
                </a:cxn>
              </a:cxnLst>
              <a:rect l="0" t="0" r="r" b="b"/>
              <a:pathLst>
                <a:path w="132" h="607">
                  <a:moveTo>
                    <a:pt x="132" y="605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607"/>
                  </a:lnTo>
                  <a:lnTo>
                    <a:pt x="132" y="60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4" name="Freeform 236"/>
            <p:cNvSpPr>
              <a:spLocks/>
            </p:cNvSpPr>
            <p:nvPr/>
          </p:nvSpPr>
          <p:spPr bwMode="auto">
            <a:xfrm>
              <a:off x="3627" y="3555"/>
              <a:ext cx="64" cy="82"/>
            </a:xfrm>
            <a:custGeom>
              <a:avLst/>
              <a:gdLst/>
              <a:ahLst/>
              <a:cxnLst>
                <a:cxn ang="0">
                  <a:pos x="255" y="327"/>
                </a:cxn>
                <a:cxn ang="0">
                  <a:pos x="255" y="1"/>
                </a:cxn>
                <a:cxn ang="0">
                  <a:pos x="0" y="0"/>
                </a:cxn>
                <a:cxn ang="0">
                  <a:pos x="0" y="326"/>
                </a:cxn>
                <a:cxn ang="0">
                  <a:pos x="255" y="327"/>
                </a:cxn>
              </a:cxnLst>
              <a:rect l="0" t="0" r="r" b="b"/>
              <a:pathLst>
                <a:path w="255" h="327">
                  <a:moveTo>
                    <a:pt x="255" y="327"/>
                  </a:moveTo>
                  <a:lnTo>
                    <a:pt x="255" y="1"/>
                  </a:lnTo>
                  <a:lnTo>
                    <a:pt x="0" y="0"/>
                  </a:lnTo>
                  <a:lnTo>
                    <a:pt x="0" y="326"/>
                  </a:lnTo>
                  <a:lnTo>
                    <a:pt x="255" y="32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5" name="Freeform 237"/>
            <p:cNvSpPr>
              <a:spLocks/>
            </p:cNvSpPr>
            <p:nvPr/>
          </p:nvSpPr>
          <p:spPr bwMode="auto">
            <a:xfrm>
              <a:off x="3690" y="3328"/>
              <a:ext cx="389" cy="301"/>
            </a:xfrm>
            <a:custGeom>
              <a:avLst/>
              <a:gdLst/>
              <a:ahLst/>
              <a:cxnLst>
                <a:cxn ang="0">
                  <a:pos x="622" y="984"/>
                </a:cxn>
                <a:cxn ang="0">
                  <a:pos x="921" y="951"/>
                </a:cxn>
                <a:cxn ang="0">
                  <a:pos x="957" y="939"/>
                </a:cxn>
                <a:cxn ang="0">
                  <a:pos x="1017" y="915"/>
                </a:cxn>
                <a:cxn ang="0">
                  <a:pos x="1092" y="880"/>
                </a:cxn>
                <a:cxn ang="0">
                  <a:pos x="1173" y="832"/>
                </a:cxn>
                <a:cxn ang="0">
                  <a:pos x="1248" y="775"/>
                </a:cxn>
                <a:cxn ang="0">
                  <a:pos x="1309" y="706"/>
                </a:cxn>
                <a:cxn ang="0">
                  <a:pos x="1344" y="628"/>
                </a:cxn>
                <a:cxn ang="0">
                  <a:pos x="1349" y="540"/>
                </a:cxn>
                <a:cxn ang="0">
                  <a:pos x="1350" y="447"/>
                </a:cxn>
                <a:cxn ang="0">
                  <a:pos x="1351" y="356"/>
                </a:cxn>
                <a:cxn ang="0">
                  <a:pos x="1354" y="270"/>
                </a:cxn>
                <a:cxn ang="0">
                  <a:pos x="1356" y="192"/>
                </a:cxn>
                <a:cxn ang="0">
                  <a:pos x="1359" y="128"/>
                </a:cxn>
                <a:cxn ang="0">
                  <a:pos x="1360" y="82"/>
                </a:cxn>
                <a:cxn ang="0">
                  <a:pos x="1361" y="55"/>
                </a:cxn>
                <a:cxn ang="0">
                  <a:pos x="1418" y="89"/>
                </a:cxn>
                <a:cxn ang="0">
                  <a:pos x="1457" y="194"/>
                </a:cxn>
                <a:cxn ang="0">
                  <a:pos x="1555" y="186"/>
                </a:cxn>
                <a:cxn ang="0">
                  <a:pos x="1496" y="880"/>
                </a:cxn>
                <a:cxn ang="0">
                  <a:pos x="1257" y="1059"/>
                </a:cxn>
                <a:cxn ang="0">
                  <a:pos x="1241" y="1068"/>
                </a:cxn>
                <a:cxn ang="0">
                  <a:pos x="1210" y="1085"/>
                </a:cxn>
                <a:cxn ang="0">
                  <a:pos x="1169" y="1107"/>
                </a:cxn>
                <a:cxn ang="0">
                  <a:pos x="1120" y="1129"/>
                </a:cxn>
                <a:cxn ang="0">
                  <a:pos x="1067" y="1153"/>
                </a:cxn>
                <a:cxn ang="0">
                  <a:pos x="1012" y="1172"/>
                </a:cxn>
                <a:cxn ang="0">
                  <a:pos x="958" y="1186"/>
                </a:cxn>
                <a:cxn ang="0">
                  <a:pos x="900" y="1192"/>
                </a:cxn>
                <a:cxn ang="0">
                  <a:pos x="797" y="1197"/>
                </a:cxn>
                <a:cxn ang="0">
                  <a:pos x="656" y="1199"/>
                </a:cxn>
                <a:cxn ang="0">
                  <a:pos x="498" y="1202"/>
                </a:cxn>
                <a:cxn ang="0">
                  <a:pos x="336" y="1203"/>
                </a:cxn>
                <a:cxn ang="0">
                  <a:pos x="189" y="1203"/>
                </a:cxn>
                <a:cxn ang="0">
                  <a:pos x="74" y="1203"/>
                </a:cxn>
                <a:cxn ang="0">
                  <a:pos x="9" y="1203"/>
                </a:cxn>
                <a:cxn ang="0">
                  <a:pos x="0" y="984"/>
                </a:cxn>
              </a:cxnLst>
              <a:rect l="0" t="0" r="r" b="b"/>
              <a:pathLst>
                <a:path w="1555" h="1204">
                  <a:moveTo>
                    <a:pt x="0" y="984"/>
                  </a:moveTo>
                  <a:lnTo>
                    <a:pt x="622" y="984"/>
                  </a:lnTo>
                  <a:lnTo>
                    <a:pt x="918" y="954"/>
                  </a:lnTo>
                  <a:lnTo>
                    <a:pt x="921" y="951"/>
                  </a:lnTo>
                  <a:lnTo>
                    <a:pt x="935" y="947"/>
                  </a:lnTo>
                  <a:lnTo>
                    <a:pt x="957" y="939"/>
                  </a:lnTo>
                  <a:lnTo>
                    <a:pt x="984" y="929"/>
                  </a:lnTo>
                  <a:lnTo>
                    <a:pt x="1017" y="915"/>
                  </a:lnTo>
                  <a:lnTo>
                    <a:pt x="1053" y="899"/>
                  </a:lnTo>
                  <a:lnTo>
                    <a:pt x="1092" y="880"/>
                  </a:lnTo>
                  <a:lnTo>
                    <a:pt x="1133" y="857"/>
                  </a:lnTo>
                  <a:lnTo>
                    <a:pt x="1173" y="832"/>
                  </a:lnTo>
                  <a:lnTo>
                    <a:pt x="1212" y="805"/>
                  </a:lnTo>
                  <a:lnTo>
                    <a:pt x="1248" y="775"/>
                  </a:lnTo>
                  <a:lnTo>
                    <a:pt x="1281" y="742"/>
                  </a:lnTo>
                  <a:lnTo>
                    <a:pt x="1309" y="706"/>
                  </a:lnTo>
                  <a:lnTo>
                    <a:pt x="1330" y="668"/>
                  </a:lnTo>
                  <a:lnTo>
                    <a:pt x="1344" y="628"/>
                  </a:lnTo>
                  <a:lnTo>
                    <a:pt x="1349" y="585"/>
                  </a:lnTo>
                  <a:lnTo>
                    <a:pt x="1349" y="540"/>
                  </a:lnTo>
                  <a:lnTo>
                    <a:pt x="1349" y="494"/>
                  </a:lnTo>
                  <a:lnTo>
                    <a:pt x="1350" y="447"/>
                  </a:lnTo>
                  <a:lnTo>
                    <a:pt x="1350" y="401"/>
                  </a:lnTo>
                  <a:lnTo>
                    <a:pt x="1351" y="356"/>
                  </a:lnTo>
                  <a:lnTo>
                    <a:pt x="1353" y="312"/>
                  </a:lnTo>
                  <a:lnTo>
                    <a:pt x="1354" y="270"/>
                  </a:lnTo>
                  <a:lnTo>
                    <a:pt x="1355" y="229"/>
                  </a:lnTo>
                  <a:lnTo>
                    <a:pt x="1356" y="192"/>
                  </a:lnTo>
                  <a:lnTo>
                    <a:pt x="1358" y="158"/>
                  </a:lnTo>
                  <a:lnTo>
                    <a:pt x="1359" y="128"/>
                  </a:lnTo>
                  <a:lnTo>
                    <a:pt x="1360" y="102"/>
                  </a:lnTo>
                  <a:lnTo>
                    <a:pt x="1360" y="82"/>
                  </a:lnTo>
                  <a:lnTo>
                    <a:pt x="1361" y="65"/>
                  </a:lnTo>
                  <a:lnTo>
                    <a:pt x="1361" y="55"/>
                  </a:lnTo>
                  <a:lnTo>
                    <a:pt x="1363" y="53"/>
                  </a:lnTo>
                  <a:lnTo>
                    <a:pt x="1418" y="89"/>
                  </a:lnTo>
                  <a:lnTo>
                    <a:pt x="1464" y="0"/>
                  </a:lnTo>
                  <a:lnTo>
                    <a:pt x="1457" y="194"/>
                  </a:lnTo>
                  <a:lnTo>
                    <a:pt x="1500" y="147"/>
                  </a:lnTo>
                  <a:lnTo>
                    <a:pt x="1555" y="186"/>
                  </a:lnTo>
                  <a:lnTo>
                    <a:pt x="1551" y="798"/>
                  </a:lnTo>
                  <a:lnTo>
                    <a:pt x="1496" y="880"/>
                  </a:lnTo>
                  <a:lnTo>
                    <a:pt x="1260" y="1058"/>
                  </a:lnTo>
                  <a:lnTo>
                    <a:pt x="1257" y="1059"/>
                  </a:lnTo>
                  <a:lnTo>
                    <a:pt x="1251" y="1063"/>
                  </a:lnTo>
                  <a:lnTo>
                    <a:pt x="1241" y="1068"/>
                  </a:lnTo>
                  <a:lnTo>
                    <a:pt x="1227" y="1075"/>
                  </a:lnTo>
                  <a:lnTo>
                    <a:pt x="1210" y="1085"/>
                  </a:lnTo>
                  <a:lnTo>
                    <a:pt x="1190" y="1095"/>
                  </a:lnTo>
                  <a:lnTo>
                    <a:pt x="1169" y="1107"/>
                  </a:lnTo>
                  <a:lnTo>
                    <a:pt x="1145" y="1118"/>
                  </a:lnTo>
                  <a:lnTo>
                    <a:pt x="1120" y="1129"/>
                  </a:lnTo>
                  <a:lnTo>
                    <a:pt x="1094" y="1142"/>
                  </a:lnTo>
                  <a:lnTo>
                    <a:pt x="1067" y="1153"/>
                  </a:lnTo>
                  <a:lnTo>
                    <a:pt x="1040" y="1163"/>
                  </a:lnTo>
                  <a:lnTo>
                    <a:pt x="1012" y="1172"/>
                  </a:lnTo>
                  <a:lnTo>
                    <a:pt x="984" y="1181"/>
                  </a:lnTo>
                  <a:lnTo>
                    <a:pt x="958" y="1186"/>
                  </a:lnTo>
                  <a:lnTo>
                    <a:pt x="933" y="1191"/>
                  </a:lnTo>
                  <a:lnTo>
                    <a:pt x="900" y="1192"/>
                  </a:lnTo>
                  <a:lnTo>
                    <a:pt x="854" y="1194"/>
                  </a:lnTo>
                  <a:lnTo>
                    <a:pt x="797" y="1197"/>
                  </a:lnTo>
                  <a:lnTo>
                    <a:pt x="730" y="1198"/>
                  </a:lnTo>
                  <a:lnTo>
                    <a:pt x="656" y="1199"/>
                  </a:lnTo>
                  <a:lnTo>
                    <a:pt x="578" y="1201"/>
                  </a:lnTo>
                  <a:lnTo>
                    <a:pt x="498" y="1202"/>
                  </a:lnTo>
                  <a:lnTo>
                    <a:pt x="416" y="1202"/>
                  </a:lnTo>
                  <a:lnTo>
                    <a:pt x="336" y="1203"/>
                  </a:lnTo>
                  <a:lnTo>
                    <a:pt x="259" y="1203"/>
                  </a:lnTo>
                  <a:lnTo>
                    <a:pt x="189" y="1203"/>
                  </a:lnTo>
                  <a:lnTo>
                    <a:pt x="127" y="1203"/>
                  </a:lnTo>
                  <a:lnTo>
                    <a:pt x="74" y="1203"/>
                  </a:lnTo>
                  <a:lnTo>
                    <a:pt x="34" y="1203"/>
                  </a:lnTo>
                  <a:lnTo>
                    <a:pt x="9" y="1203"/>
                  </a:lnTo>
                  <a:lnTo>
                    <a:pt x="0" y="1204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7F7F7F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86" name="Line 238"/>
            <p:cNvSpPr>
              <a:spLocks noChangeShapeType="1"/>
            </p:cNvSpPr>
            <p:nvPr/>
          </p:nvSpPr>
          <p:spPr bwMode="auto">
            <a:xfrm>
              <a:off x="960" y="1709"/>
              <a:ext cx="0" cy="2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887" name="Line 239"/>
            <p:cNvSpPr>
              <a:spLocks noChangeShapeType="1"/>
            </p:cNvSpPr>
            <p:nvPr/>
          </p:nvSpPr>
          <p:spPr bwMode="auto">
            <a:xfrm flipH="1">
              <a:off x="916" y="1659"/>
              <a:ext cx="23" cy="2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888" name="Line 240"/>
            <p:cNvSpPr>
              <a:spLocks noChangeShapeType="1"/>
            </p:cNvSpPr>
            <p:nvPr/>
          </p:nvSpPr>
          <p:spPr bwMode="auto">
            <a:xfrm>
              <a:off x="982" y="1687"/>
              <a:ext cx="29" cy="2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889" name="Line 241"/>
            <p:cNvSpPr>
              <a:spLocks noChangeShapeType="1"/>
            </p:cNvSpPr>
            <p:nvPr/>
          </p:nvSpPr>
          <p:spPr bwMode="auto">
            <a:xfrm flipH="1">
              <a:off x="865" y="1651"/>
              <a:ext cx="44" cy="34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890" name="Line 242"/>
            <p:cNvSpPr>
              <a:spLocks noChangeShapeType="1"/>
            </p:cNvSpPr>
            <p:nvPr/>
          </p:nvSpPr>
          <p:spPr bwMode="auto">
            <a:xfrm>
              <a:off x="1004" y="1666"/>
              <a:ext cx="58" cy="3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891" name="Rectangle 243"/>
          <p:cNvSpPr>
            <a:spLocks noGrp="1" noChangeArrowheads="1"/>
          </p:cNvSpPr>
          <p:nvPr>
            <p:ph type="title"/>
          </p:nvPr>
        </p:nvSpPr>
        <p:spPr>
          <a:xfrm>
            <a:off x="685800" y="387350"/>
            <a:ext cx="7772400" cy="838200"/>
          </a:xfrm>
          <a:noFill/>
          <a:ln/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Compressed Air Cleaning</a:t>
            </a:r>
          </a:p>
        </p:txBody>
      </p:sp>
      <p:sp>
        <p:nvSpPr>
          <p:cNvPr id="27892" name="Rectangle 244"/>
          <p:cNvSpPr>
            <a:spLocks noChangeArrowheads="1"/>
          </p:cNvSpPr>
          <p:nvPr/>
        </p:nvSpPr>
        <p:spPr bwMode="auto">
          <a:xfrm>
            <a:off x="6165850" y="1230313"/>
            <a:ext cx="1423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CN" sz="2000" b="1">
                <a:ea typeface="宋体" pitchFamily="2" charset="-122"/>
              </a:rPr>
              <a:t>Diaphragm</a:t>
            </a:r>
          </a:p>
          <a:p>
            <a:pPr algn="ctr" eaLnBrk="0" hangingPunct="0"/>
            <a:r>
              <a:rPr kumimoji="0" lang="en-US" altLang="zh-CN" sz="2000" b="1">
                <a:ea typeface="宋体" pitchFamily="2" charset="-122"/>
              </a:rPr>
              <a:t>Valve</a:t>
            </a:r>
          </a:p>
        </p:txBody>
      </p:sp>
      <p:sp>
        <p:nvSpPr>
          <p:cNvPr id="27893" name="Rectangle 245"/>
          <p:cNvSpPr>
            <a:spLocks noChangeArrowheads="1"/>
          </p:cNvSpPr>
          <p:nvPr/>
        </p:nvSpPr>
        <p:spPr bwMode="auto">
          <a:xfrm>
            <a:off x="944563" y="1698625"/>
            <a:ext cx="1227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kumimoji="0" lang="en-US" altLang="zh-CN" sz="2000" b="1">
                <a:ea typeface="宋体" pitchFamily="2" charset="-122"/>
              </a:rPr>
              <a:t>Blowpipe</a:t>
            </a:r>
          </a:p>
        </p:txBody>
      </p:sp>
      <p:sp>
        <p:nvSpPr>
          <p:cNvPr id="27894" name="Rectangle 246"/>
          <p:cNvSpPr>
            <a:spLocks noChangeArrowheads="1"/>
          </p:cNvSpPr>
          <p:nvPr/>
        </p:nvSpPr>
        <p:spPr bwMode="auto">
          <a:xfrm>
            <a:off x="2270125" y="4021138"/>
            <a:ext cx="101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kumimoji="0" lang="en-US" altLang="zh-CN" sz="2000" b="1">
                <a:ea typeface="宋体" pitchFamily="2" charset="-122"/>
              </a:rPr>
              <a:t>Venturi</a:t>
            </a:r>
          </a:p>
        </p:txBody>
      </p:sp>
      <p:sp>
        <p:nvSpPr>
          <p:cNvPr id="27895" name="Rectangle 247"/>
          <p:cNvSpPr>
            <a:spLocks noChangeArrowheads="1"/>
          </p:cNvSpPr>
          <p:nvPr/>
        </p:nvSpPr>
        <p:spPr bwMode="auto">
          <a:xfrm>
            <a:off x="6738938" y="5699125"/>
            <a:ext cx="1001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kumimoji="0" lang="en-US" altLang="zh-CN" sz="2000" b="1">
                <a:ea typeface="宋体" pitchFamily="2" charset="-122"/>
              </a:rPr>
              <a:t>Header</a:t>
            </a:r>
            <a:endParaRPr kumimoji="0" lang="en-US" altLang="zh-CN" sz="2000" b="1">
              <a:solidFill>
                <a:srgbClr val="00279F"/>
              </a:solidFill>
              <a:ea typeface="宋体" pitchFamily="2" charset="-122"/>
            </a:endParaRPr>
          </a:p>
        </p:txBody>
      </p:sp>
      <p:sp>
        <p:nvSpPr>
          <p:cNvPr id="27896" name="Rectangle 248"/>
          <p:cNvSpPr>
            <a:spLocks noChangeArrowheads="1"/>
          </p:cNvSpPr>
          <p:nvPr/>
        </p:nvSpPr>
        <p:spPr bwMode="auto">
          <a:xfrm>
            <a:off x="2982913" y="5773738"/>
            <a:ext cx="2176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CN" sz="2000" b="1">
                <a:ea typeface="宋体" pitchFamily="2" charset="-122"/>
              </a:rPr>
              <a:t>Purge Valve</a:t>
            </a:r>
          </a:p>
        </p:txBody>
      </p:sp>
      <p:sp>
        <p:nvSpPr>
          <p:cNvPr id="27897" name="Rectangle 249"/>
          <p:cNvSpPr>
            <a:spLocks noChangeArrowheads="1"/>
          </p:cNvSpPr>
          <p:nvPr/>
        </p:nvSpPr>
        <p:spPr bwMode="auto">
          <a:xfrm>
            <a:off x="7608888" y="4557713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CN" sz="2000" b="1">
                <a:ea typeface="宋体" pitchFamily="2" charset="-122"/>
              </a:rPr>
              <a:t>Solenoid</a:t>
            </a:r>
          </a:p>
          <a:p>
            <a:pPr algn="ctr" eaLnBrk="0" hangingPunct="0"/>
            <a:r>
              <a:rPr kumimoji="0" lang="en-US" altLang="zh-CN" sz="2000" b="1">
                <a:ea typeface="宋体" pitchFamily="2" charset="-122"/>
              </a:rPr>
              <a:t>Valve</a:t>
            </a:r>
            <a:endParaRPr kumimoji="0" lang="en-US" altLang="zh-CN" sz="2000" b="1">
              <a:solidFill>
                <a:srgbClr val="00279F"/>
              </a:solidFill>
              <a:ea typeface="宋体" pitchFamily="2" charset="-122"/>
            </a:endParaRPr>
          </a:p>
        </p:txBody>
      </p:sp>
      <p:sp>
        <p:nvSpPr>
          <p:cNvPr id="27898" name="Line 250"/>
          <p:cNvSpPr>
            <a:spLocks noChangeShapeType="1"/>
          </p:cNvSpPr>
          <p:nvPr/>
        </p:nvSpPr>
        <p:spPr bwMode="auto">
          <a:xfrm flipH="1" flipV="1">
            <a:off x="1600200" y="3511550"/>
            <a:ext cx="685800" cy="609600"/>
          </a:xfrm>
          <a:prstGeom prst="line">
            <a:avLst/>
          </a:prstGeom>
          <a:noFill/>
          <a:ln w="25400">
            <a:solidFill>
              <a:srgbClr val="D6074E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899" name="Line 251"/>
          <p:cNvSpPr>
            <a:spLocks noChangeShapeType="1"/>
          </p:cNvSpPr>
          <p:nvPr/>
        </p:nvSpPr>
        <p:spPr bwMode="auto">
          <a:xfrm flipH="1" flipV="1">
            <a:off x="6553200" y="4730750"/>
            <a:ext cx="442913" cy="898525"/>
          </a:xfrm>
          <a:prstGeom prst="line">
            <a:avLst/>
          </a:prstGeom>
          <a:noFill/>
          <a:ln w="25400">
            <a:solidFill>
              <a:srgbClr val="D6074E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00" name="Line 252"/>
          <p:cNvSpPr>
            <a:spLocks noChangeShapeType="1"/>
          </p:cNvSpPr>
          <p:nvPr/>
        </p:nvSpPr>
        <p:spPr bwMode="auto">
          <a:xfrm flipH="1" flipV="1">
            <a:off x="8158163" y="3895725"/>
            <a:ext cx="93662" cy="695325"/>
          </a:xfrm>
          <a:prstGeom prst="line">
            <a:avLst/>
          </a:prstGeom>
          <a:noFill/>
          <a:ln w="25400">
            <a:solidFill>
              <a:srgbClr val="D6074E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01" name="Line 253"/>
          <p:cNvSpPr>
            <a:spLocks noChangeShapeType="1"/>
          </p:cNvSpPr>
          <p:nvPr/>
        </p:nvSpPr>
        <p:spPr bwMode="auto">
          <a:xfrm flipH="1">
            <a:off x="6049963" y="1720850"/>
            <a:ext cx="381000" cy="381000"/>
          </a:xfrm>
          <a:prstGeom prst="line">
            <a:avLst/>
          </a:prstGeom>
          <a:noFill/>
          <a:ln w="25400">
            <a:solidFill>
              <a:srgbClr val="D6074E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902" name="Line 254"/>
          <p:cNvSpPr>
            <a:spLocks noChangeShapeType="1"/>
          </p:cNvSpPr>
          <p:nvPr/>
        </p:nvSpPr>
        <p:spPr bwMode="auto">
          <a:xfrm flipV="1">
            <a:off x="4953000" y="5645150"/>
            <a:ext cx="533400" cy="304800"/>
          </a:xfrm>
          <a:prstGeom prst="line">
            <a:avLst/>
          </a:prstGeom>
          <a:noFill/>
          <a:ln w="25400">
            <a:solidFill>
              <a:srgbClr val="D6074E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00"/>
                            </p:stCondLst>
                            <p:childTnLst>
                              <p:par>
                                <p:cTn id="32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00"/>
                            </p:stCondLst>
                            <p:childTnLst>
                              <p:par>
                                <p:cTn id="41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800"/>
                            </p:stCondLst>
                            <p:childTnLst>
                              <p:par>
                                <p:cTn id="50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600"/>
                            </p:stCondLst>
                            <p:childTnLst>
                              <p:par>
                                <p:cTn id="55" presetID="23" presetClass="entr" presetSubtype="27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4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91" grpId="0" autoUpdateAnimBg="0"/>
      <p:bldP spid="27892" grpId="0" autoUpdateAnimBg="0"/>
      <p:bldP spid="27893" grpId="0" autoUpdateAnimBg="0"/>
      <p:bldP spid="27894" grpId="0" autoUpdateAnimBg="0"/>
      <p:bldP spid="27895" grpId="0" autoUpdateAnimBg="0"/>
      <p:bldP spid="27896" grpId="0" autoUpdateAnimBg="0"/>
      <p:bldP spid="27897" grpId="0" autoUpdateAnimBg="0"/>
      <p:bldP spid="27898" grpId="0" animBg="1"/>
      <p:bldP spid="27899" grpId="0" animBg="1"/>
      <p:bldP spid="27900" grpId="0" animBg="1"/>
      <p:bldP spid="27901" grpId="0" animBg="1"/>
      <p:bldP spid="2790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PresentationFormat>全屏显示(4:3)</PresentationFormat>
  <Paragraphs>66</Paragraphs>
  <Slides>16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Microsoft Word 文档</vt:lpstr>
      <vt:lpstr>BHA 脉冲喷吹除尘器</vt:lpstr>
      <vt:lpstr>BHA脉冲喷吹除尘器特点</vt:lpstr>
      <vt:lpstr>BHA Pulse-Pleat ® 褶式滤筒元件</vt:lpstr>
      <vt:lpstr>滤袋与笼架结构 </vt:lpstr>
      <vt:lpstr>先进的脉冲喷吹清灰系统</vt:lpstr>
      <vt:lpstr>除尘系统基本构成</vt:lpstr>
      <vt:lpstr>Cross Section of Pulse-Jet</vt:lpstr>
      <vt:lpstr>Pulse-Jet Operation</vt:lpstr>
      <vt:lpstr>Compressed Air Cleaning</vt:lpstr>
      <vt:lpstr>Pulse Jet Cleaning</vt:lpstr>
      <vt:lpstr>Valve / Solenoid Operation</vt:lpstr>
      <vt:lpstr>Purge Valve on Pulse-Jet</vt:lpstr>
      <vt:lpstr>Surge Valve Operation</vt:lpstr>
      <vt:lpstr>Application</vt:lpstr>
      <vt:lpstr>BHA Typical Bag and Pulse-Pleat  Dust Collector </vt:lpstr>
      <vt:lpstr>BHA Typical Lever-Lift Cartridge Collector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BHA 脉冲喷吹除尘器</dc:title>
  <cp:lastModifiedBy>微软用户</cp:lastModifiedBy>
  <cp:revision>1</cp:revision>
  <dcterms:modified xsi:type="dcterms:W3CDTF">2010-08-26T08:56:38Z</dcterms:modified>
</cp:coreProperties>
</file>